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sldIdLst>
    <p:sldId id="256" r:id="rId2"/>
    <p:sldId id="258" r:id="rId3"/>
    <p:sldId id="260" r:id="rId4"/>
    <p:sldId id="261" r:id="rId5"/>
    <p:sldId id="263" r:id="rId6"/>
    <p:sldId id="262" r:id="rId7"/>
    <p:sldId id="264" r:id="rId8"/>
    <p:sldId id="265" r:id="rId9"/>
    <p:sldId id="266" r:id="rId10"/>
    <p:sldId id="267" r:id="rId11"/>
    <p:sldId id="268" r:id="rId12"/>
    <p:sldId id="270" r:id="rId13"/>
    <p:sldId id="269" r:id="rId14"/>
    <p:sldId id="275" r:id="rId15"/>
    <p:sldId id="271" r:id="rId16"/>
    <p:sldId id="272" r:id="rId17"/>
    <p:sldId id="273" r:id="rId18"/>
    <p:sldId id="274" r:id="rId19"/>
    <p:sldId id="276" r:id="rId20"/>
    <p:sldId id="278" r:id="rId21"/>
    <p:sldId id="277" r:id="rId22"/>
    <p:sldId id="279" r:id="rId23"/>
    <p:sldId id="280" r:id="rId24"/>
    <p:sldId id="281" r:id="rId25"/>
    <p:sldId id="282" r:id="rId26"/>
    <p:sldId id="283" r:id="rId27"/>
    <p:sldId id="285" r:id="rId28"/>
    <p:sldId id="284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1" r:id="rId44"/>
    <p:sldId id="300" r:id="rId45"/>
    <p:sldId id="303" r:id="rId46"/>
    <p:sldId id="312" r:id="rId47"/>
    <p:sldId id="310" r:id="rId48"/>
    <p:sldId id="311" r:id="rId49"/>
    <p:sldId id="304" r:id="rId50"/>
    <p:sldId id="305" r:id="rId51"/>
    <p:sldId id="306" r:id="rId52"/>
    <p:sldId id="307" r:id="rId53"/>
    <p:sldId id="308" r:id="rId54"/>
    <p:sldId id="309" r:id="rId55"/>
    <p:sldId id="313" r:id="rId56"/>
    <p:sldId id="315" r:id="rId57"/>
    <p:sldId id="316" r:id="rId58"/>
    <p:sldId id="314" r:id="rId59"/>
    <p:sldId id="318" r:id="rId60"/>
    <p:sldId id="320" r:id="rId61"/>
    <p:sldId id="321" r:id="rId62"/>
    <p:sldId id="322" r:id="rId63"/>
    <p:sldId id="323" r:id="rId64"/>
    <p:sldId id="325" r:id="rId65"/>
    <p:sldId id="326" r:id="rId66"/>
    <p:sldId id="328" r:id="rId67"/>
    <p:sldId id="327" r:id="rId68"/>
    <p:sldId id="324" r:id="rId69"/>
    <p:sldId id="329" r:id="rId70"/>
    <p:sldId id="330" r:id="rId71"/>
    <p:sldId id="331" r:id="rId72"/>
    <p:sldId id="319" r:id="rId73"/>
    <p:sldId id="332" r:id="rId74"/>
    <p:sldId id="334" r:id="rId75"/>
    <p:sldId id="335" r:id="rId76"/>
    <p:sldId id="336" r:id="rId77"/>
    <p:sldId id="337" r:id="rId78"/>
    <p:sldId id="338" r:id="rId79"/>
    <p:sldId id="339" r:id="rId80"/>
    <p:sldId id="340" r:id="rId81"/>
    <p:sldId id="341" r:id="rId82"/>
    <p:sldId id="342" r:id="rId8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1DD419-2B00-3846-AC15-82FDCC48C9F4}" v="662" dt="2022-11-04T14:46:22.7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96327"/>
  </p:normalViewPr>
  <p:slideViewPr>
    <p:cSldViewPr snapToGrid="0">
      <p:cViewPr varScale="1">
        <p:scale>
          <a:sx n="123" d="100"/>
          <a:sy n="123" d="100"/>
        </p:scale>
        <p:origin x="4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89" Type="http://schemas.microsoft.com/office/2015/10/relationships/revisionInfo" Target="revisionInfo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-A 22 - Zabel, Niklas" userId="S::zabel_niklas@oszimt.onmicrosoft.com::771e8471-5983-4fd5-99b2-36a633a5836d" providerId="AD" clId="Web-{3FA72411-D7FD-76FA-77C6-CCD753251B19}"/>
    <pc:docChg chg="delSld modSld">
      <pc:chgData name="FI-A 22 - Zabel, Niklas" userId="S::zabel_niklas@oszimt.onmicrosoft.com::771e8471-5983-4fd5-99b2-36a633a5836d" providerId="AD" clId="Web-{3FA72411-D7FD-76FA-77C6-CCD753251B19}" dt="2022-11-01T13:52:09.649" v="8" actId="20577"/>
      <pc:docMkLst>
        <pc:docMk/>
      </pc:docMkLst>
      <pc:sldChg chg="modSp">
        <pc:chgData name="FI-A 22 - Zabel, Niklas" userId="S::zabel_niklas@oszimt.onmicrosoft.com::771e8471-5983-4fd5-99b2-36a633a5836d" providerId="AD" clId="Web-{3FA72411-D7FD-76FA-77C6-CCD753251B19}" dt="2022-11-01T13:51:30.819" v="3" actId="20577"/>
        <pc:sldMkLst>
          <pc:docMk/>
          <pc:sldMk cId="3211581277" sldId="278"/>
        </pc:sldMkLst>
        <pc:spChg chg="mod">
          <ac:chgData name="FI-A 22 - Zabel, Niklas" userId="S::zabel_niklas@oszimt.onmicrosoft.com::771e8471-5983-4fd5-99b2-36a633a5836d" providerId="AD" clId="Web-{3FA72411-D7FD-76FA-77C6-CCD753251B19}" dt="2022-11-01T13:51:30.819" v="3" actId="20577"/>
          <ac:spMkLst>
            <pc:docMk/>
            <pc:sldMk cId="3211581277" sldId="278"/>
            <ac:spMk id="3" creationId="{CBEE6692-89FA-0D46-F86E-576E5A891E02}"/>
          </ac:spMkLst>
        </pc:spChg>
      </pc:sldChg>
      <pc:sldChg chg="modSp">
        <pc:chgData name="FI-A 22 - Zabel, Niklas" userId="S::zabel_niklas@oszimt.onmicrosoft.com::771e8471-5983-4fd5-99b2-36a633a5836d" providerId="AD" clId="Web-{3FA72411-D7FD-76FA-77C6-CCD753251B19}" dt="2022-11-01T13:51:54.101" v="6" actId="20577"/>
        <pc:sldMkLst>
          <pc:docMk/>
          <pc:sldMk cId="1757677418" sldId="298"/>
        </pc:sldMkLst>
        <pc:spChg chg="mod">
          <ac:chgData name="FI-A 22 - Zabel, Niklas" userId="S::zabel_niklas@oszimt.onmicrosoft.com::771e8471-5983-4fd5-99b2-36a633a5836d" providerId="AD" clId="Web-{3FA72411-D7FD-76FA-77C6-CCD753251B19}" dt="2022-11-01T13:51:54.101" v="6" actId="20577"/>
          <ac:spMkLst>
            <pc:docMk/>
            <pc:sldMk cId="1757677418" sldId="298"/>
            <ac:spMk id="2" creationId="{EC576C7E-E680-E990-6312-FAE622236351}"/>
          </ac:spMkLst>
        </pc:spChg>
      </pc:sldChg>
      <pc:sldChg chg="modSp">
        <pc:chgData name="FI-A 22 - Zabel, Niklas" userId="S::zabel_niklas@oszimt.onmicrosoft.com::771e8471-5983-4fd5-99b2-36a633a5836d" providerId="AD" clId="Web-{3FA72411-D7FD-76FA-77C6-CCD753251B19}" dt="2022-11-01T13:51:58.070" v="7" actId="20577"/>
        <pc:sldMkLst>
          <pc:docMk/>
          <pc:sldMk cId="2133823412" sldId="303"/>
        </pc:sldMkLst>
        <pc:spChg chg="mod">
          <ac:chgData name="FI-A 22 - Zabel, Niklas" userId="S::zabel_niklas@oszimt.onmicrosoft.com::771e8471-5983-4fd5-99b2-36a633a5836d" providerId="AD" clId="Web-{3FA72411-D7FD-76FA-77C6-CCD753251B19}" dt="2022-11-01T13:51:58.070" v="7" actId="20577"/>
          <ac:spMkLst>
            <pc:docMk/>
            <pc:sldMk cId="2133823412" sldId="303"/>
            <ac:spMk id="3" creationId="{EA6EADD0-9890-DA2A-4432-C223A6713962}"/>
          </ac:spMkLst>
        </pc:spChg>
      </pc:sldChg>
      <pc:sldChg chg="modSp">
        <pc:chgData name="FI-A 22 - Zabel, Niklas" userId="S::zabel_niklas@oszimt.onmicrosoft.com::771e8471-5983-4fd5-99b2-36a633a5836d" providerId="AD" clId="Web-{3FA72411-D7FD-76FA-77C6-CCD753251B19}" dt="2022-11-01T13:52:09.649" v="8" actId="20577"/>
        <pc:sldMkLst>
          <pc:docMk/>
          <pc:sldMk cId="413621466" sldId="308"/>
        </pc:sldMkLst>
        <pc:spChg chg="mod">
          <ac:chgData name="FI-A 22 - Zabel, Niklas" userId="S::zabel_niklas@oszimt.onmicrosoft.com::771e8471-5983-4fd5-99b2-36a633a5836d" providerId="AD" clId="Web-{3FA72411-D7FD-76FA-77C6-CCD753251B19}" dt="2022-11-01T13:52:09.649" v="8" actId="20577"/>
          <ac:spMkLst>
            <pc:docMk/>
            <pc:sldMk cId="413621466" sldId="308"/>
            <ac:spMk id="3" creationId="{55FABFA8-2A10-DF85-3FE2-DD9D522D40AC}"/>
          </ac:spMkLst>
        </pc:spChg>
      </pc:sldChg>
      <pc:sldChg chg="del">
        <pc:chgData name="FI-A 22 - Zabel, Niklas" userId="S::zabel_niklas@oszimt.onmicrosoft.com::771e8471-5983-4fd5-99b2-36a633a5836d" providerId="AD" clId="Web-{3FA72411-D7FD-76FA-77C6-CCD753251B19}" dt="2022-11-01T13:51:07.084" v="0"/>
        <pc:sldMkLst>
          <pc:docMk/>
          <pc:sldMk cId="2231340381" sldId="315"/>
        </pc:sldMkLst>
      </pc:sldChg>
    </pc:docChg>
  </pc:docChgLst>
  <pc:docChgLst>
    <pc:chgData name="FI-A 22 - Zabel, Niklas" userId="771e8471-5983-4fd5-99b2-36a633a5836d" providerId="ADAL" clId="{C11DD419-2B00-3846-AC15-82FDCC48C9F4}"/>
    <pc:docChg chg="undo redo custSel addSld delSld modSld sldOrd">
      <pc:chgData name="FI-A 22 - Zabel, Niklas" userId="771e8471-5983-4fd5-99b2-36a633a5836d" providerId="ADAL" clId="{C11DD419-2B00-3846-AC15-82FDCC48C9F4}" dt="2022-11-04T14:47:53.235" v="8297" actId="20577"/>
      <pc:docMkLst>
        <pc:docMk/>
      </pc:docMkLst>
      <pc:sldChg chg="addSp delSp modSp mod setBg">
        <pc:chgData name="FI-A 22 - Zabel, Niklas" userId="771e8471-5983-4fd5-99b2-36a633a5836d" providerId="ADAL" clId="{C11DD419-2B00-3846-AC15-82FDCC48C9F4}" dt="2022-11-04T09:40:15.252" v="179" actId="26606"/>
        <pc:sldMkLst>
          <pc:docMk/>
          <pc:sldMk cId="1577499883" sldId="256"/>
        </pc:sldMkLst>
        <pc:spChg chg="mod">
          <ac:chgData name="FI-A 22 - Zabel, Niklas" userId="771e8471-5983-4fd5-99b2-36a633a5836d" providerId="ADAL" clId="{C11DD419-2B00-3846-AC15-82FDCC48C9F4}" dt="2022-11-02T08:25:16.151" v="2" actId="20577"/>
          <ac:spMkLst>
            <pc:docMk/>
            <pc:sldMk cId="1577499883" sldId="256"/>
            <ac:spMk id="2" creationId="{00000000-0000-0000-0000-000000000000}"/>
          </ac:spMkLst>
        </pc:spChg>
        <pc:spChg chg="mod">
          <ac:chgData name="FI-A 22 - Zabel, Niklas" userId="771e8471-5983-4fd5-99b2-36a633a5836d" providerId="ADAL" clId="{C11DD419-2B00-3846-AC15-82FDCC48C9F4}" dt="2022-11-02T08:25:32.002" v="3"/>
          <ac:spMkLst>
            <pc:docMk/>
            <pc:sldMk cId="1577499883" sldId="256"/>
            <ac:spMk id="3" creationId="{00000000-0000-0000-0000-000000000000}"/>
          </ac:spMkLst>
        </pc:spChg>
        <pc:spChg chg="del">
          <ac:chgData name="FI-A 22 - Zabel, Niklas" userId="771e8471-5983-4fd5-99b2-36a633a5836d" providerId="ADAL" clId="{C11DD419-2B00-3846-AC15-82FDCC48C9F4}" dt="2022-11-02T08:27:16.617" v="96" actId="26606"/>
          <ac:spMkLst>
            <pc:docMk/>
            <pc:sldMk cId="1577499883" sldId="256"/>
            <ac:spMk id="216" creationId="{C17278C5-34E8-4293-BE47-73B18483AF7B}"/>
          </ac:spMkLst>
        </pc:spChg>
        <pc:spChg chg="del">
          <ac:chgData name="FI-A 22 - Zabel, Niklas" userId="771e8471-5983-4fd5-99b2-36a633a5836d" providerId="ADAL" clId="{C11DD419-2B00-3846-AC15-82FDCC48C9F4}" dt="2022-11-02T08:27:16.617" v="96" actId="26606"/>
          <ac:spMkLst>
            <pc:docMk/>
            <pc:sldMk cId="1577499883" sldId="256"/>
            <ac:spMk id="218" creationId="{9A3F5928-D955-456A-97B5-AA390B8CE9D5}"/>
          </ac:spMkLst>
        </pc:spChg>
        <pc:spChg chg="del">
          <ac:chgData name="FI-A 22 - Zabel, Niklas" userId="771e8471-5983-4fd5-99b2-36a633a5836d" providerId="ADAL" clId="{C11DD419-2B00-3846-AC15-82FDCC48C9F4}" dt="2022-11-02T08:27:16.617" v="96" actId="26606"/>
          <ac:spMkLst>
            <pc:docMk/>
            <pc:sldMk cId="1577499883" sldId="256"/>
            <ac:spMk id="222" creationId="{C5CB530E-515E-412C-9DF1-5F8FFBD6F383}"/>
          </ac:spMkLst>
        </pc:spChg>
        <pc:spChg chg="del">
          <ac:chgData name="FI-A 22 - Zabel, Niklas" userId="771e8471-5983-4fd5-99b2-36a633a5836d" providerId="ADAL" clId="{C11DD419-2B00-3846-AC15-82FDCC48C9F4}" dt="2022-11-02T08:27:16.617" v="96" actId="26606"/>
          <ac:spMkLst>
            <pc:docMk/>
            <pc:sldMk cId="1577499883" sldId="256"/>
            <ac:spMk id="224" creationId="{712D4376-A578-4FF1-94FC-245E7A6A489F}"/>
          </ac:spMkLst>
        </pc:spChg>
        <pc:spChg chg="del">
          <ac:chgData name="FI-A 22 - Zabel, Niklas" userId="771e8471-5983-4fd5-99b2-36a633a5836d" providerId="ADAL" clId="{C11DD419-2B00-3846-AC15-82FDCC48C9F4}" dt="2022-11-02T08:27:16.617" v="96" actId="26606"/>
          <ac:spMkLst>
            <pc:docMk/>
            <pc:sldMk cId="1577499883" sldId="256"/>
            <ac:spMk id="226" creationId="{AEA7509D-F04F-40CB-A0B3-EEF16499CC9F}"/>
          </ac:spMkLst>
        </pc:spChg>
        <pc:spChg chg="add del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31" creationId="{C17278C5-34E8-4293-BE47-73B18483AF7B}"/>
          </ac:spMkLst>
        </pc:spChg>
        <pc:spChg chg="add del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33" creationId="{9A3F5928-D955-456A-97B5-AA390B8CE9D5}"/>
          </ac:spMkLst>
        </pc:spChg>
        <pc:spChg chg="add del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37" creationId="{C5CB530E-515E-412C-9DF1-5F8FFBD6F383}"/>
          </ac:spMkLst>
        </pc:spChg>
        <pc:spChg chg="add del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39" creationId="{712D4376-A578-4FF1-94FC-245E7A6A489F}"/>
          </ac:spMkLst>
        </pc:spChg>
        <pc:spChg chg="add del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41" creationId="{AEA7509D-F04F-40CB-A0B3-EEF16499CC9F}"/>
          </ac:spMkLst>
        </pc:spChg>
        <pc:spChg chg="add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46" creationId="{C17278C5-34E8-4293-BE47-73B18483AF7B}"/>
          </ac:spMkLst>
        </pc:spChg>
        <pc:spChg chg="add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48" creationId="{9A3F5928-D955-456A-97B5-AA390B8CE9D5}"/>
          </ac:spMkLst>
        </pc:spChg>
        <pc:spChg chg="add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52" creationId="{C5CB530E-515E-412C-9DF1-5F8FFBD6F383}"/>
          </ac:spMkLst>
        </pc:spChg>
        <pc:spChg chg="add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54" creationId="{712D4376-A578-4FF1-94FC-245E7A6A489F}"/>
          </ac:spMkLst>
        </pc:spChg>
        <pc:spChg chg="add">
          <ac:chgData name="FI-A 22 - Zabel, Niklas" userId="771e8471-5983-4fd5-99b2-36a633a5836d" providerId="ADAL" clId="{C11DD419-2B00-3846-AC15-82FDCC48C9F4}" dt="2022-11-04T09:40:15.252" v="179" actId="26606"/>
          <ac:spMkLst>
            <pc:docMk/>
            <pc:sldMk cId="1577499883" sldId="256"/>
            <ac:spMk id="256" creationId="{AEA7509D-F04F-40CB-A0B3-EEF16499CC9F}"/>
          </ac:spMkLst>
        </pc:spChg>
        <pc:picChg chg="mod">
          <ac:chgData name="FI-A 22 - Zabel, Niklas" userId="771e8471-5983-4fd5-99b2-36a633a5836d" providerId="ADAL" clId="{C11DD419-2B00-3846-AC15-82FDCC48C9F4}" dt="2022-11-02T08:27:18.688" v="98" actId="962"/>
          <ac:picMkLst>
            <pc:docMk/>
            <pc:sldMk cId="1577499883" sldId="256"/>
            <ac:picMk id="139" creationId="{35A44B16-9613-601C-DD65-0E3CA01C714D}"/>
          </ac:picMkLst>
        </pc:picChg>
        <pc:cxnChg chg="del">
          <ac:chgData name="FI-A 22 - Zabel, Niklas" userId="771e8471-5983-4fd5-99b2-36a633a5836d" providerId="ADAL" clId="{C11DD419-2B00-3846-AC15-82FDCC48C9F4}" dt="2022-11-02T08:27:16.617" v="96" actId="26606"/>
          <ac:cxnSpMkLst>
            <pc:docMk/>
            <pc:sldMk cId="1577499883" sldId="256"/>
            <ac:cxnSpMk id="220" creationId="{56020367-4FD5-4596-8E10-C5F095CD8DBF}"/>
          </ac:cxnSpMkLst>
        </pc:cxnChg>
        <pc:cxnChg chg="add del">
          <ac:chgData name="FI-A 22 - Zabel, Niklas" userId="771e8471-5983-4fd5-99b2-36a633a5836d" providerId="ADAL" clId="{C11DD419-2B00-3846-AC15-82FDCC48C9F4}" dt="2022-11-04T09:40:15.252" v="179" actId="26606"/>
          <ac:cxnSpMkLst>
            <pc:docMk/>
            <pc:sldMk cId="1577499883" sldId="256"/>
            <ac:cxnSpMk id="235" creationId="{56020367-4FD5-4596-8E10-C5F095CD8DBF}"/>
          </ac:cxnSpMkLst>
        </pc:cxnChg>
        <pc:cxnChg chg="add">
          <ac:chgData name="FI-A 22 - Zabel, Niklas" userId="771e8471-5983-4fd5-99b2-36a633a5836d" providerId="ADAL" clId="{C11DD419-2B00-3846-AC15-82FDCC48C9F4}" dt="2022-11-04T09:40:15.252" v="179" actId="26606"/>
          <ac:cxnSpMkLst>
            <pc:docMk/>
            <pc:sldMk cId="1577499883" sldId="256"/>
            <ac:cxnSpMk id="250" creationId="{56020367-4FD5-4596-8E10-C5F095CD8DBF}"/>
          </ac:cxnSpMkLst>
        </pc:cxnChg>
      </pc:sldChg>
      <pc:sldChg chg="modSp mod">
        <pc:chgData name="FI-A 22 - Zabel, Niklas" userId="771e8471-5983-4fd5-99b2-36a633a5836d" providerId="ADAL" clId="{C11DD419-2B00-3846-AC15-82FDCC48C9F4}" dt="2022-11-04T14:09:42.459" v="6628" actId="20577"/>
        <pc:sldMkLst>
          <pc:docMk/>
          <pc:sldMk cId="1907689423" sldId="258"/>
        </pc:sldMkLst>
        <pc:spChg chg="mod">
          <ac:chgData name="FI-A 22 - Zabel, Niklas" userId="771e8471-5983-4fd5-99b2-36a633a5836d" providerId="ADAL" clId="{C11DD419-2B00-3846-AC15-82FDCC48C9F4}" dt="2022-11-04T14:09:42.459" v="6628" actId="20577"/>
          <ac:spMkLst>
            <pc:docMk/>
            <pc:sldMk cId="1907689423" sldId="258"/>
            <ac:spMk id="3" creationId="{C76BF9D6-FA55-A07D-82E0-3B34EC5D9BD7}"/>
          </ac:spMkLst>
        </pc:spChg>
      </pc:sldChg>
      <pc:sldChg chg="delSp modSp add del mod ord setBg modAnim delDesignElem">
        <pc:chgData name="FI-A 22 - Zabel, Niklas" userId="771e8471-5983-4fd5-99b2-36a633a5836d" providerId="ADAL" clId="{C11DD419-2B00-3846-AC15-82FDCC48C9F4}" dt="2022-11-04T09:35:48.518" v="178" actId="2696"/>
        <pc:sldMkLst>
          <pc:docMk/>
          <pc:sldMk cId="1348425562" sldId="259"/>
        </pc:sldMkLst>
        <pc:spChg chg="mod">
          <ac:chgData name="FI-A 22 - Zabel, Niklas" userId="771e8471-5983-4fd5-99b2-36a633a5836d" providerId="ADAL" clId="{C11DD419-2B00-3846-AC15-82FDCC48C9F4}" dt="2022-11-02T08:30:16.102" v="112" actId="20577"/>
          <ac:spMkLst>
            <pc:docMk/>
            <pc:sldMk cId="1348425562" sldId="259"/>
            <ac:spMk id="2" creationId="{00000000-0000-0000-0000-000000000000}"/>
          </ac:spMkLst>
        </pc:spChg>
        <pc:spChg chg="mod">
          <ac:chgData name="FI-A 22 - Zabel, Niklas" userId="771e8471-5983-4fd5-99b2-36a633a5836d" providerId="ADAL" clId="{C11DD419-2B00-3846-AC15-82FDCC48C9F4}" dt="2022-11-02T08:31:46.624" v="163" actId="20577"/>
          <ac:spMkLst>
            <pc:docMk/>
            <pc:sldMk cId="1348425562" sldId="259"/>
            <ac:spMk id="3" creationId="{00000000-0000-0000-0000-000000000000}"/>
          </ac:spMkLst>
        </pc:spChg>
        <pc:spChg chg="del">
          <ac:chgData name="FI-A 22 - Zabel, Niklas" userId="771e8471-5983-4fd5-99b2-36a633a5836d" providerId="ADAL" clId="{C11DD419-2B00-3846-AC15-82FDCC48C9F4}" dt="2022-11-02T08:30:10.802" v="100"/>
          <ac:spMkLst>
            <pc:docMk/>
            <pc:sldMk cId="1348425562" sldId="259"/>
            <ac:spMk id="231" creationId="{C17278C5-34E8-4293-BE47-73B18483AF7B}"/>
          </ac:spMkLst>
        </pc:spChg>
        <pc:spChg chg="del">
          <ac:chgData name="FI-A 22 - Zabel, Niklas" userId="771e8471-5983-4fd5-99b2-36a633a5836d" providerId="ADAL" clId="{C11DD419-2B00-3846-AC15-82FDCC48C9F4}" dt="2022-11-02T08:30:10.802" v="100"/>
          <ac:spMkLst>
            <pc:docMk/>
            <pc:sldMk cId="1348425562" sldId="259"/>
            <ac:spMk id="233" creationId="{9A3F5928-D955-456A-97B5-AA390B8CE9D5}"/>
          </ac:spMkLst>
        </pc:spChg>
        <pc:spChg chg="del">
          <ac:chgData name="FI-A 22 - Zabel, Niklas" userId="771e8471-5983-4fd5-99b2-36a633a5836d" providerId="ADAL" clId="{C11DD419-2B00-3846-AC15-82FDCC48C9F4}" dt="2022-11-02T08:30:10.802" v="100"/>
          <ac:spMkLst>
            <pc:docMk/>
            <pc:sldMk cId="1348425562" sldId="259"/>
            <ac:spMk id="237" creationId="{C5CB530E-515E-412C-9DF1-5F8FFBD6F383}"/>
          </ac:spMkLst>
        </pc:spChg>
        <pc:spChg chg="del">
          <ac:chgData name="FI-A 22 - Zabel, Niklas" userId="771e8471-5983-4fd5-99b2-36a633a5836d" providerId="ADAL" clId="{C11DD419-2B00-3846-AC15-82FDCC48C9F4}" dt="2022-11-02T08:30:10.802" v="100"/>
          <ac:spMkLst>
            <pc:docMk/>
            <pc:sldMk cId="1348425562" sldId="259"/>
            <ac:spMk id="239" creationId="{712D4376-A578-4FF1-94FC-245E7A6A489F}"/>
          </ac:spMkLst>
        </pc:spChg>
        <pc:spChg chg="del">
          <ac:chgData name="FI-A 22 - Zabel, Niklas" userId="771e8471-5983-4fd5-99b2-36a633a5836d" providerId="ADAL" clId="{C11DD419-2B00-3846-AC15-82FDCC48C9F4}" dt="2022-11-02T08:30:10.802" v="100"/>
          <ac:spMkLst>
            <pc:docMk/>
            <pc:sldMk cId="1348425562" sldId="259"/>
            <ac:spMk id="241" creationId="{AEA7509D-F04F-40CB-A0B3-EEF16499CC9F}"/>
          </ac:spMkLst>
        </pc:spChg>
        <pc:picChg chg="mod">
          <ac:chgData name="FI-A 22 - Zabel, Niklas" userId="771e8471-5983-4fd5-99b2-36a633a5836d" providerId="ADAL" clId="{C11DD419-2B00-3846-AC15-82FDCC48C9F4}" dt="2022-11-04T09:35:30.125" v="170" actId="1076"/>
          <ac:picMkLst>
            <pc:docMk/>
            <pc:sldMk cId="1348425562" sldId="259"/>
            <ac:picMk id="139" creationId="{35A44B16-9613-601C-DD65-0E3CA01C714D}"/>
          </ac:picMkLst>
        </pc:picChg>
        <pc:cxnChg chg="del">
          <ac:chgData name="FI-A 22 - Zabel, Niklas" userId="771e8471-5983-4fd5-99b2-36a633a5836d" providerId="ADAL" clId="{C11DD419-2B00-3846-AC15-82FDCC48C9F4}" dt="2022-11-02T08:30:10.802" v="100"/>
          <ac:cxnSpMkLst>
            <pc:docMk/>
            <pc:sldMk cId="1348425562" sldId="259"/>
            <ac:cxnSpMk id="235" creationId="{56020367-4FD5-4596-8E10-C5F095CD8DBF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989440610" sldId="259"/>
        </pc:sldMkLst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589378748" sldId="260"/>
        </pc:sldMkLst>
      </pc:sldChg>
      <pc:sldChg chg="addSp delSp add del ord setBg delDesignElem">
        <pc:chgData name="FI-A 22 - Zabel, Niklas" userId="771e8471-5983-4fd5-99b2-36a633a5836d" providerId="ADAL" clId="{C11DD419-2B00-3846-AC15-82FDCC48C9F4}" dt="2022-11-04T09:35:28.794" v="169"/>
        <pc:sldMkLst>
          <pc:docMk/>
          <pc:sldMk cId="679173643" sldId="260"/>
        </pc:sldMkLst>
        <pc:spChg chg="add del">
          <ac:chgData name="FI-A 22 - Zabel, Niklas" userId="771e8471-5983-4fd5-99b2-36a633a5836d" providerId="ADAL" clId="{C11DD419-2B00-3846-AC15-82FDCC48C9F4}" dt="2022-11-04T09:35:28.794" v="169"/>
          <ac:spMkLst>
            <pc:docMk/>
            <pc:sldMk cId="679173643" sldId="260"/>
            <ac:spMk id="231" creationId="{C17278C5-34E8-4293-BE47-73B18483AF7B}"/>
          </ac:spMkLst>
        </pc:spChg>
        <pc:spChg chg="add del">
          <ac:chgData name="FI-A 22 - Zabel, Niklas" userId="771e8471-5983-4fd5-99b2-36a633a5836d" providerId="ADAL" clId="{C11DD419-2B00-3846-AC15-82FDCC48C9F4}" dt="2022-11-04T09:35:28.794" v="169"/>
          <ac:spMkLst>
            <pc:docMk/>
            <pc:sldMk cId="679173643" sldId="260"/>
            <ac:spMk id="233" creationId="{9A3F5928-D955-456A-97B5-AA390B8CE9D5}"/>
          </ac:spMkLst>
        </pc:spChg>
        <pc:spChg chg="add del">
          <ac:chgData name="FI-A 22 - Zabel, Niklas" userId="771e8471-5983-4fd5-99b2-36a633a5836d" providerId="ADAL" clId="{C11DD419-2B00-3846-AC15-82FDCC48C9F4}" dt="2022-11-04T09:35:28.794" v="169"/>
          <ac:spMkLst>
            <pc:docMk/>
            <pc:sldMk cId="679173643" sldId="260"/>
            <ac:spMk id="237" creationId="{C5CB530E-515E-412C-9DF1-5F8FFBD6F383}"/>
          </ac:spMkLst>
        </pc:spChg>
        <pc:spChg chg="add del">
          <ac:chgData name="FI-A 22 - Zabel, Niklas" userId="771e8471-5983-4fd5-99b2-36a633a5836d" providerId="ADAL" clId="{C11DD419-2B00-3846-AC15-82FDCC48C9F4}" dt="2022-11-04T09:35:28.794" v="169"/>
          <ac:spMkLst>
            <pc:docMk/>
            <pc:sldMk cId="679173643" sldId="260"/>
            <ac:spMk id="239" creationId="{712D4376-A578-4FF1-94FC-245E7A6A489F}"/>
          </ac:spMkLst>
        </pc:spChg>
        <pc:spChg chg="add del">
          <ac:chgData name="FI-A 22 - Zabel, Niklas" userId="771e8471-5983-4fd5-99b2-36a633a5836d" providerId="ADAL" clId="{C11DD419-2B00-3846-AC15-82FDCC48C9F4}" dt="2022-11-04T09:35:28.794" v="169"/>
          <ac:spMkLst>
            <pc:docMk/>
            <pc:sldMk cId="679173643" sldId="260"/>
            <ac:spMk id="241" creationId="{AEA7509D-F04F-40CB-A0B3-EEF16499CC9F}"/>
          </ac:spMkLst>
        </pc:spChg>
        <pc:cxnChg chg="add del">
          <ac:chgData name="FI-A 22 - Zabel, Niklas" userId="771e8471-5983-4fd5-99b2-36a633a5836d" providerId="ADAL" clId="{C11DD419-2B00-3846-AC15-82FDCC48C9F4}" dt="2022-11-04T09:35:28.794" v="169"/>
          <ac:cxnSpMkLst>
            <pc:docMk/>
            <pc:sldMk cId="679173643" sldId="260"/>
            <ac:cxnSpMk id="235" creationId="{56020367-4FD5-4596-8E10-C5F095CD8DBF}"/>
          </ac:cxnSpMkLst>
        </pc:cxnChg>
      </pc:sldChg>
      <pc:sldChg chg="modSp add ord modAnim">
        <pc:chgData name="FI-A 22 - Zabel, Niklas" userId="771e8471-5983-4fd5-99b2-36a633a5836d" providerId="ADAL" clId="{C11DD419-2B00-3846-AC15-82FDCC48C9F4}" dt="2022-11-04T09:35:46.637" v="177"/>
        <pc:sldMkLst>
          <pc:docMk/>
          <pc:sldMk cId="3698080358" sldId="260"/>
        </pc:sldMkLst>
        <pc:spChg chg="mod">
          <ac:chgData name="FI-A 22 - Zabel, Niklas" userId="771e8471-5983-4fd5-99b2-36a633a5836d" providerId="ADAL" clId="{C11DD419-2B00-3846-AC15-82FDCC48C9F4}" dt="2022-11-04T09:35:43.762" v="176"/>
          <ac:spMkLst>
            <pc:docMk/>
            <pc:sldMk cId="3698080358" sldId="260"/>
            <ac:spMk id="2" creationId="{00000000-0000-0000-0000-000000000000}"/>
          </ac:spMkLst>
        </pc:spChg>
        <pc:spChg chg="mod">
          <ac:chgData name="FI-A 22 - Zabel, Niklas" userId="771e8471-5983-4fd5-99b2-36a633a5836d" providerId="ADAL" clId="{C11DD419-2B00-3846-AC15-82FDCC48C9F4}" dt="2022-11-04T09:35:46.637" v="177"/>
          <ac:spMkLst>
            <pc:docMk/>
            <pc:sldMk cId="3698080358" sldId="260"/>
            <ac:spMk id="3" creationId="{00000000-0000-0000-0000-000000000000}"/>
          </ac:spMkLst>
        </pc:spChg>
      </pc:sldChg>
      <pc:sldChg chg="addSp delSp add del setBg delDesignElem">
        <pc:chgData name="FI-A 22 - Zabel, Niklas" userId="771e8471-5983-4fd5-99b2-36a633a5836d" providerId="ADAL" clId="{C11DD419-2B00-3846-AC15-82FDCC48C9F4}" dt="2022-11-04T09:35:35.426" v="173"/>
        <pc:sldMkLst>
          <pc:docMk/>
          <pc:sldMk cId="3762740265" sldId="260"/>
        </pc:sldMkLst>
        <pc:spChg chg="add del">
          <ac:chgData name="FI-A 22 - Zabel, Niklas" userId="771e8471-5983-4fd5-99b2-36a633a5836d" providerId="ADAL" clId="{C11DD419-2B00-3846-AC15-82FDCC48C9F4}" dt="2022-11-04T09:35:35.426" v="173"/>
          <ac:spMkLst>
            <pc:docMk/>
            <pc:sldMk cId="3762740265" sldId="260"/>
            <ac:spMk id="231" creationId="{C17278C5-34E8-4293-BE47-73B18483AF7B}"/>
          </ac:spMkLst>
        </pc:spChg>
        <pc:spChg chg="add del">
          <ac:chgData name="FI-A 22 - Zabel, Niklas" userId="771e8471-5983-4fd5-99b2-36a633a5836d" providerId="ADAL" clId="{C11DD419-2B00-3846-AC15-82FDCC48C9F4}" dt="2022-11-04T09:35:35.426" v="173"/>
          <ac:spMkLst>
            <pc:docMk/>
            <pc:sldMk cId="3762740265" sldId="260"/>
            <ac:spMk id="233" creationId="{9A3F5928-D955-456A-97B5-AA390B8CE9D5}"/>
          </ac:spMkLst>
        </pc:spChg>
        <pc:spChg chg="add del">
          <ac:chgData name="FI-A 22 - Zabel, Niklas" userId="771e8471-5983-4fd5-99b2-36a633a5836d" providerId="ADAL" clId="{C11DD419-2B00-3846-AC15-82FDCC48C9F4}" dt="2022-11-04T09:35:35.426" v="173"/>
          <ac:spMkLst>
            <pc:docMk/>
            <pc:sldMk cId="3762740265" sldId="260"/>
            <ac:spMk id="237" creationId="{C5CB530E-515E-412C-9DF1-5F8FFBD6F383}"/>
          </ac:spMkLst>
        </pc:spChg>
        <pc:spChg chg="add del">
          <ac:chgData name="FI-A 22 - Zabel, Niklas" userId="771e8471-5983-4fd5-99b2-36a633a5836d" providerId="ADAL" clId="{C11DD419-2B00-3846-AC15-82FDCC48C9F4}" dt="2022-11-04T09:35:35.426" v="173"/>
          <ac:spMkLst>
            <pc:docMk/>
            <pc:sldMk cId="3762740265" sldId="260"/>
            <ac:spMk id="239" creationId="{712D4376-A578-4FF1-94FC-245E7A6A489F}"/>
          </ac:spMkLst>
        </pc:spChg>
        <pc:spChg chg="add del">
          <ac:chgData name="FI-A 22 - Zabel, Niklas" userId="771e8471-5983-4fd5-99b2-36a633a5836d" providerId="ADAL" clId="{C11DD419-2B00-3846-AC15-82FDCC48C9F4}" dt="2022-11-04T09:35:35.426" v="173"/>
          <ac:spMkLst>
            <pc:docMk/>
            <pc:sldMk cId="3762740265" sldId="260"/>
            <ac:spMk id="241" creationId="{AEA7509D-F04F-40CB-A0B3-EEF16499CC9F}"/>
          </ac:spMkLst>
        </pc:spChg>
        <pc:cxnChg chg="add del">
          <ac:chgData name="FI-A 22 - Zabel, Niklas" userId="771e8471-5983-4fd5-99b2-36a633a5836d" providerId="ADAL" clId="{C11DD419-2B00-3846-AC15-82FDCC48C9F4}" dt="2022-11-04T09:35:35.426" v="173"/>
          <ac:cxnSpMkLst>
            <pc:docMk/>
            <pc:sldMk cId="3762740265" sldId="260"/>
            <ac:cxnSpMk id="235" creationId="{56020367-4FD5-4596-8E10-C5F095CD8DBF}"/>
          </ac:cxnSpMkLst>
        </pc:cxnChg>
      </pc:sldChg>
      <pc:sldChg chg="addSp delSp add del mod setBg delDesignElem">
        <pc:chgData name="FI-A 22 - Zabel, Niklas" userId="771e8471-5983-4fd5-99b2-36a633a5836d" providerId="ADAL" clId="{C11DD419-2B00-3846-AC15-82FDCC48C9F4}" dt="2022-11-04T09:40:24.288" v="183" actId="2696"/>
        <pc:sldMkLst>
          <pc:docMk/>
          <pc:sldMk cId="615409887" sldId="261"/>
        </pc:sldMkLst>
        <pc:spChg chg="add">
          <ac:chgData name="FI-A 22 - Zabel, Niklas" userId="771e8471-5983-4fd5-99b2-36a633a5836d" providerId="ADAL" clId="{C11DD419-2B00-3846-AC15-82FDCC48C9F4}" dt="2022-11-04T09:40:21.302" v="182" actId="26606"/>
          <ac:spMkLst>
            <pc:docMk/>
            <pc:sldMk cId="615409887" sldId="261"/>
            <ac:spMk id="144" creationId="{C17278C5-34E8-4293-BE47-73B18483AF7B}"/>
          </ac:spMkLst>
        </pc:spChg>
        <pc:spChg chg="add">
          <ac:chgData name="FI-A 22 - Zabel, Niklas" userId="771e8471-5983-4fd5-99b2-36a633a5836d" providerId="ADAL" clId="{C11DD419-2B00-3846-AC15-82FDCC48C9F4}" dt="2022-11-04T09:40:21.302" v="182" actId="26606"/>
          <ac:spMkLst>
            <pc:docMk/>
            <pc:sldMk cId="615409887" sldId="261"/>
            <ac:spMk id="146" creationId="{9A3F5928-D955-456A-97B5-AA390B8CE9D5}"/>
          </ac:spMkLst>
        </pc:spChg>
        <pc:spChg chg="add">
          <ac:chgData name="FI-A 22 - Zabel, Niklas" userId="771e8471-5983-4fd5-99b2-36a633a5836d" providerId="ADAL" clId="{C11DD419-2B00-3846-AC15-82FDCC48C9F4}" dt="2022-11-04T09:40:21.302" v="182" actId="26606"/>
          <ac:spMkLst>
            <pc:docMk/>
            <pc:sldMk cId="615409887" sldId="261"/>
            <ac:spMk id="150" creationId="{C5CB530E-515E-412C-9DF1-5F8FFBD6F383}"/>
          </ac:spMkLst>
        </pc:spChg>
        <pc:spChg chg="add">
          <ac:chgData name="FI-A 22 - Zabel, Niklas" userId="771e8471-5983-4fd5-99b2-36a633a5836d" providerId="ADAL" clId="{C11DD419-2B00-3846-AC15-82FDCC48C9F4}" dt="2022-11-04T09:40:21.302" v="182" actId="26606"/>
          <ac:spMkLst>
            <pc:docMk/>
            <pc:sldMk cId="615409887" sldId="261"/>
            <ac:spMk id="152" creationId="{712D4376-A578-4FF1-94FC-245E7A6A489F}"/>
          </ac:spMkLst>
        </pc:spChg>
        <pc:spChg chg="add">
          <ac:chgData name="FI-A 22 - Zabel, Niklas" userId="771e8471-5983-4fd5-99b2-36a633a5836d" providerId="ADAL" clId="{C11DD419-2B00-3846-AC15-82FDCC48C9F4}" dt="2022-11-04T09:40:21.302" v="182" actId="26606"/>
          <ac:spMkLst>
            <pc:docMk/>
            <pc:sldMk cId="615409887" sldId="261"/>
            <ac:spMk id="154" creationId="{AEA7509D-F04F-40CB-A0B3-EEF16499CC9F}"/>
          </ac:spMkLst>
        </pc:spChg>
        <pc:spChg chg="del">
          <ac:chgData name="FI-A 22 - Zabel, Niklas" userId="771e8471-5983-4fd5-99b2-36a633a5836d" providerId="ADAL" clId="{C11DD419-2B00-3846-AC15-82FDCC48C9F4}" dt="2022-11-04T09:40:18.200" v="181"/>
          <ac:spMkLst>
            <pc:docMk/>
            <pc:sldMk cId="615409887" sldId="261"/>
            <ac:spMk id="246" creationId="{C17278C5-34E8-4293-BE47-73B18483AF7B}"/>
          </ac:spMkLst>
        </pc:spChg>
        <pc:spChg chg="del">
          <ac:chgData name="FI-A 22 - Zabel, Niklas" userId="771e8471-5983-4fd5-99b2-36a633a5836d" providerId="ADAL" clId="{C11DD419-2B00-3846-AC15-82FDCC48C9F4}" dt="2022-11-04T09:40:18.200" v="181"/>
          <ac:spMkLst>
            <pc:docMk/>
            <pc:sldMk cId="615409887" sldId="261"/>
            <ac:spMk id="248" creationId="{9A3F5928-D955-456A-97B5-AA390B8CE9D5}"/>
          </ac:spMkLst>
        </pc:spChg>
        <pc:spChg chg="del">
          <ac:chgData name="FI-A 22 - Zabel, Niklas" userId="771e8471-5983-4fd5-99b2-36a633a5836d" providerId="ADAL" clId="{C11DD419-2B00-3846-AC15-82FDCC48C9F4}" dt="2022-11-04T09:40:18.200" v="181"/>
          <ac:spMkLst>
            <pc:docMk/>
            <pc:sldMk cId="615409887" sldId="261"/>
            <ac:spMk id="252" creationId="{C5CB530E-515E-412C-9DF1-5F8FFBD6F383}"/>
          </ac:spMkLst>
        </pc:spChg>
        <pc:spChg chg="del">
          <ac:chgData name="FI-A 22 - Zabel, Niklas" userId="771e8471-5983-4fd5-99b2-36a633a5836d" providerId="ADAL" clId="{C11DD419-2B00-3846-AC15-82FDCC48C9F4}" dt="2022-11-04T09:40:18.200" v="181"/>
          <ac:spMkLst>
            <pc:docMk/>
            <pc:sldMk cId="615409887" sldId="261"/>
            <ac:spMk id="254" creationId="{712D4376-A578-4FF1-94FC-245E7A6A489F}"/>
          </ac:spMkLst>
        </pc:spChg>
        <pc:spChg chg="del">
          <ac:chgData name="FI-A 22 - Zabel, Niklas" userId="771e8471-5983-4fd5-99b2-36a633a5836d" providerId="ADAL" clId="{C11DD419-2B00-3846-AC15-82FDCC48C9F4}" dt="2022-11-04T09:40:18.200" v="181"/>
          <ac:spMkLst>
            <pc:docMk/>
            <pc:sldMk cId="615409887" sldId="261"/>
            <ac:spMk id="256" creationId="{AEA7509D-F04F-40CB-A0B3-EEF16499CC9F}"/>
          </ac:spMkLst>
        </pc:spChg>
        <pc:cxnChg chg="add">
          <ac:chgData name="FI-A 22 - Zabel, Niklas" userId="771e8471-5983-4fd5-99b2-36a633a5836d" providerId="ADAL" clId="{C11DD419-2B00-3846-AC15-82FDCC48C9F4}" dt="2022-11-04T09:40:21.302" v="182" actId="26606"/>
          <ac:cxnSpMkLst>
            <pc:docMk/>
            <pc:sldMk cId="615409887" sldId="261"/>
            <ac:cxnSpMk id="148" creationId="{56020367-4FD5-4596-8E10-C5F095CD8DBF}"/>
          </ac:cxnSpMkLst>
        </pc:cxnChg>
        <pc:cxnChg chg="del">
          <ac:chgData name="FI-A 22 - Zabel, Niklas" userId="771e8471-5983-4fd5-99b2-36a633a5836d" providerId="ADAL" clId="{C11DD419-2B00-3846-AC15-82FDCC48C9F4}" dt="2022-11-04T09:40:18.200" v="181"/>
          <ac:cxnSpMkLst>
            <pc:docMk/>
            <pc:sldMk cId="615409887" sldId="261"/>
            <ac:cxnSpMk id="250" creationId="{56020367-4FD5-4596-8E10-C5F095CD8DBF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935474311" sldId="261"/>
        </pc:sldMkLst>
      </pc:sldChg>
      <pc:sldChg chg="modSp new mod">
        <pc:chgData name="FI-A 22 - Zabel, Niklas" userId="771e8471-5983-4fd5-99b2-36a633a5836d" providerId="ADAL" clId="{C11DD419-2B00-3846-AC15-82FDCC48C9F4}" dt="2022-11-04T09:42:29.891" v="211" actId="20577"/>
        <pc:sldMkLst>
          <pc:docMk/>
          <pc:sldMk cId="3817023756" sldId="261"/>
        </pc:sldMkLst>
        <pc:spChg chg="mod">
          <ac:chgData name="FI-A 22 - Zabel, Niklas" userId="771e8471-5983-4fd5-99b2-36a633a5836d" providerId="ADAL" clId="{C11DD419-2B00-3846-AC15-82FDCC48C9F4}" dt="2022-11-04T09:42:14.795" v="207" actId="20577"/>
          <ac:spMkLst>
            <pc:docMk/>
            <pc:sldMk cId="3817023756" sldId="261"/>
            <ac:spMk id="2" creationId="{21FB16C8-805F-99FF-E310-21031BEB91FA}"/>
          </ac:spMkLst>
        </pc:spChg>
        <pc:spChg chg="mod">
          <ac:chgData name="FI-A 22 - Zabel, Niklas" userId="771e8471-5983-4fd5-99b2-36a633a5836d" providerId="ADAL" clId="{C11DD419-2B00-3846-AC15-82FDCC48C9F4}" dt="2022-11-04T09:42:29.891" v="211" actId="20577"/>
          <ac:spMkLst>
            <pc:docMk/>
            <pc:sldMk cId="3817023756" sldId="261"/>
            <ac:spMk id="3" creationId="{B8E48706-581F-60A7-0CB9-6DB14C8647B0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958987580" sldId="262"/>
        </pc:sldMkLst>
      </pc:sldChg>
      <pc:sldChg chg="modSp new mod">
        <pc:chgData name="FI-A 22 - Zabel, Niklas" userId="771e8471-5983-4fd5-99b2-36a633a5836d" providerId="ADAL" clId="{C11DD419-2B00-3846-AC15-82FDCC48C9F4}" dt="2022-11-04T09:44:59.705" v="356" actId="27636"/>
        <pc:sldMkLst>
          <pc:docMk/>
          <pc:sldMk cId="1531355082" sldId="262"/>
        </pc:sldMkLst>
        <pc:spChg chg="mod">
          <ac:chgData name="FI-A 22 - Zabel, Niklas" userId="771e8471-5983-4fd5-99b2-36a633a5836d" providerId="ADAL" clId="{C11DD419-2B00-3846-AC15-82FDCC48C9F4}" dt="2022-11-04T09:43:32.477" v="223" actId="6549"/>
          <ac:spMkLst>
            <pc:docMk/>
            <pc:sldMk cId="1531355082" sldId="262"/>
            <ac:spMk id="2" creationId="{BBCB822C-3EA9-6272-83FC-2537B1E31412}"/>
          </ac:spMkLst>
        </pc:spChg>
        <pc:spChg chg="mod">
          <ac:chgData name="FI-A 22 - Zabel, Niklas" userId="771e8471-5983-4fd5-99b2-36a633a5836d" providerId="ADAL" clId="{C11DD419-2B00-3846-AC15-82FDCC48C9F4}" dt="2022-11-04T09:44:59.705" v="356" actId="27636"/>
          <ac:spMkLst>
            <pc:docMk/>
            <pc:sldMk cId="1531355082" sldId="262"/>
            <ac:spMk id="3" creationId="{FF1559C0-E169-A4D6-87E5-3A75CA87AB7A}"/>
          </ac:spMkLst>
        </pc:spChg>
      </pc:sldChg>
      <pc:sldChg chg="addSp delSp modSp new mod">
        <pc:chgData name="FI-A 22 - Zabel, Niklas" userId="771e8471-5983-4fd5-99b2-36a633a5836d" providerId="ADAL" clId="{C11DD419-2B00-3846-AC15-82FDCC48C9F4}" dt="2022-11-04T09:44:53.872" v="354" actId="26606"/>
        <pc:sldMkLst>
          <pc:docMk/>
          <pc:sldMk cId="565305058" sldId="263"/>
        </pc:sldMkLst>
        <pc:spChg chg="mod">
          <ac:chgData name="FI-A 22 - Zabel, Niklas" userId="771e8471-5983-4fd5-99b2-36a633a5836d" providerId="ADAL" clId="{C11DD419-2B00-3846-AC15-82FDCC48C9F4}" dt="2022-11-04T09:42:57.014" v="214"/>
          <ac:spMkLst>
            <pc:docMk/>
            <pc:sldMk cId="565305058" sldId="263"/>
            <ac:spMk id="2" creationId="{7C2E2B79-F990-D106-FDD9-C206457F9DED}"/>
          </ac:spMkLst>
        </pc:spChg>
        <pc:spChg chg="del mod">
          <ac:chgData name="FI-A 22 - Zabel, Niklas" userId="771e8471-5983-4fd5-99b2-36a633a5836d" providerId="ADAL" clId="{C11DD419-2B00-3846-AC15-82FDCC48C9F4}" dt="2022-11-04T09:44:53.872" v="354" actId="26606"/>
          <ac:spMkLst>
            <pc:docMk/>
            <pc:sldMk cId="565305058" sldId="263"/>
            <ac:spMk id="3" creationId="{EFB50F6B-AEB4-98BA-7363-3085AABCED7F}"/>
          </ac:spMkLst>
        </pc:spChg>
        <pc:graphicFrameChg chg="add">
          <ac:chgData name="FI-A 22 - Zabel, Niklas" userId="771e8471-5983-4fd5-99b2-36a633a5836d" providerId="ADAL" clId="{C11DD419-2B00-3846-AC15-82FDCC48C9F4}" dt="2022-11-04T09:44:53.872" v="354" actId="26606"/>
          <ac:graphicFrameMkLst>
            <pc:docMk/>
            <pc:sldMk cId="565305058" sldId="263"/>
            <ac:graphicFrameMk id="5" creationId="{CC162782-797C-2A3C-0355-CAA30827DA9B}"/>
          </ac:graphicFrameMkLst>
        </pc:graphicFrame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326188859" sldId="263"/>
        </pc:sldMkLst>
      </pc:sldChg>
      <pc:sldChg chg="modSp new mod">
        <pc:chgData name="FI-A 22 - Zabel, Niklas" userId="771e8471-5983-4fd5-99b2-36a633a5836d" providerId="ADAL" clId="{C11DD419-2B00-3846-AC15-82FDCC48C9F4}" dt="2022-11-04T09:45:45.865" v="365" actId="6549"/>
        <pc:sldMkLst>
          <pc:docMk/>
          <pc:sldMk cId="460088100" sldId="264"/>
        </pc:sldMkLst>
        <pc:spChg chg="mod">
          <ac:chgData name="FI-A 22 - Zabel, Niklas" userId="771e8471-5983-4fd5-99b2-36a633a5836d" providerId="ADAL" clId="{C11DD419-2B00-3846-AC15-82FDCC48C9F4}" dt="2022-11-04T09:43:29.473" v="218" actId="20577"/>
          <ac:spMkLst>
            <pc:docMk/>
            <pc:sldMk cId="460088100" sldId="264"/>
            <ac:spMk id="2" creationId="{A91A041C-CCDD-46EF-EAF2-4C92216C9547}"/>
          </ac:spMkLst>
        </pc:spChg>
        <pc:spChg chg="mod">
          <ac:chgData name="FI-A 22 - Zabel, Niklas" userId="771e8471-5983-4fd5-99b2-36a633a5836d" providerId="ADAL" clId="{C11DD419-2B00-3846-AC15-82FDCC48C9F4}" dt="2022-11-04T09:45:45.865" v="365" actId="6549"/>
          <ac:spMkLst>
            <pc:docMk/>
            <pc:sldMk cId="460088100" sldId="264"/>
            <ac:spMk id="3" creationId="{53BD6CC7-42C8-5BFF-9BC9-92446CC05C86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805534067" sldId="264"/>
        </pc:sldMkLst>
      </pc:sldChg>
      <pc:sldChg chg="modSp new mod">
        <pc:chgData name="FI-A 22 - Zabel, Niklas" userId="771e8471-5983-4fd5-99b2-36a633a5836d" providerId="ADAL" clId="{C11DD419-2B00-3846-AC15-82FDCC48C9F4}" dt="2022-11-04T09:45:55.048" v="367" actId="27636"/>
        <pc:sldMkLst>
          <pc:docMk/>
          <pc:sldMk cId="897968941" sldId="265"/>
        </pc:sldMkLst>
        <pc:spChg chg="mod">
          <ac:chgData name="FI-A 22 - Zabel, Niklas" userId="771e8471-5983-4fd5-99b2-36a633a5836d" providerId="ADAL" clId="{C11DD419-2B00-3846-AC15-82FDCC48C9F4}" dt="2022-11-04T09:43:35.103" v="225"/>
          <ac:spMkLst>
            <pc:docMk/>
            <pc:sldMk cId="897968941" sldId="265"/>
            <ac:spMk id="2" creationId="{AA977970-8E5A-2BBE-9E8D-83B6A4225A79}"/>
          </ac:spMkLst>
        </pc:spChg>
        <pc:spChg chg="mod">
          <ac:chgData name="FI-A 22 - Zabel, Niklas" userId="771e8471-5983-4fd5-99b2-36a633a5836d" providerId="ADAL" clId="{C11DD419-2B00-3846-AC15-82FDCC48C9F4}" dt="2022-11-04T09:45:55.048" v="367" actId="27636"/>
          <ac:spMkLst>
            <pc:docMk/>
            <pc:sldMk cId="897968941" sldId="265"/>
            <ac:spMk id="3" creationId="{31586879-7796-9B44-D6CB-97BB7DB68735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046575097" sldId="265"/>
        </pc:sldMkLst>
      </pc:sldChg>
      <pc:sldChg chg="modSp new mod">
        <pc:chgData name="FI-A 22 - Zabel, Niklas" userId="771e8471-5983-4fd5-99b2-36a633a5836d" providerId="ADAL" clId="{C11DD419-2B00-3846-AC15-82FDCC48C9F4}" dt="2022-11-04T09:46:07.602" v="368"/>
        <pc:sldMkLst>
          <pc:docMk/>
          <pc:sldMk cId="2264879649" sldId="266"/>
        </pc:sldMkLst>
        <pc:spChg chg="mod">
          <ac:chgData name="FI-A 22 - Zabel, Niklas" userId="771e8471-5983-4fd5-99b2-36a633a5836d" providerId="ADAL" clId="{C11DD419-2B00-3846-AC15-82FDCC48C9F4}" dt="2022-11-04T09:43:43.102" v="227"/>
          <ac:spMkLst>
            <pc:docMk/>
            <pc:sldMk cId="2264879649" sldId="266"/>
            <ac:spMk id="2" creationId="{75F63421-4204-A8EA-05F4-F1E1E6D8F128}"/>
          </ac:spMkLst>
        </pc:spChg>
        <pc:spChg chg="mod">
          <ac:chgData name="FI-A 22 - Zabel, Niklas" userId="771e8471-5983-4fd5-99b2-36a633a5836d" providerId="ADAL" clId="{C11DD419-2B00-3846-AC15-82FDCC48C9F4}" dt="2022-11-04T09:46:07.602" v="368"/>
          <ac:spMkLst>
            <pc:docMk/>
            <pc:sldMk cId="2264879649" sldId="266"/>
            <ac:spMk id="3" creationId="{1EC75417-CD04-32E3-B916-08854B263B37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095462497" sldId="266"/>
        </pc:sldMkLst>
      </pc:sldChg>
      <pc:sldChg chg="modSp new mod">
        <pc:chgData name="FI-A 22 - Zabel, Niklas" userId="771e8471-5983-4fd5-99b2-36a633a5836d" providerId="ADAL" clId="{C11DD419-2B00-3846-AC15-82FDCC48C9F4}" dt="2022-11-04T09:46:12.795" v="370" actId="27636"/>
        <pc:sldMkLst>
          <pc:docMk/>
          <pc:sldMk cId="1002598349" sldId="267"/>
        </pc:sldMkLst>
        <pc:spChg chg="mod">
          <ac:chgData name="FI-A 22 - Zabel, Niklas" userId="771e8471-5983-4fd5-99b2-36a633a5836d" providerId="ADAL" clId="{C11DD419-2B00-3846-AC15-82FDCC48C9F4}" dt="2022-11-04T09:43:48.823" v="229"/>
          <ac:spMkLst>
            <pc:docMk/>
            <pc:sldMk cId="1002598349" sldId="267"/>
            <ac:spMk id="2" creationId="{F7B3E288-66BF-46F3-1BE2-ACE23958F78A}"/>
          </ac:spMkLst>
        </pc:spChg>
        <pc:spChg chg="mod">
          <ac:chgData name="FI-A 22 - Zabel, Niklas" userId="771e8471-5983-4fd5-99b2-36a633a5836d" providerId="ADAL" clId="{C11DD419-2B00-3846-AC15-82FDCC48C9F4}" dt="2022-11-04T09:46:12.795" v="370" actId="27636"/>
          <ac:spMkLst>
            <pc:docMk/>
            <pc:sldMk cId="1002598349" sldId="267"/>
            <ac:spMk id="3" creationId="{031AC3D2-F579-3F54-9329-335F070A2B52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930202198" sldId="267"/>
        </pc:sldMkLst>
      </pc:sldChg>
      <pc:sldChg chg="addSp delSp modSp new mod">
        <pc:chgData name="FI-A 22 - Zabel, Niklas" userId="771e8471-5983-4fd5-99b2-36a633a5836d" providerId="ADAL" clId="{C11DD419-2B00-3846-AC15-82FDCC48C9F4}" dt="2022-11-04T09:46:23.545" v="374" actId="27636"/>
        <pc:sldMkLst>
          <pc:docMk/>
          <pc:sldMk cId="797187472" sldId="268"/>
        </pc:sldMkLst>
        <pc:spChg chg="mod">
          <ac:chgData name="FI-A 22 - Zabel, Niklas" userId="771e8471-5983-4fd5-99b2-36a633a5836d" providerId="ADAL" clId="{C11DD419-2B00-3846-AC15-82FDCC48C9F4}" dt="2022-11-04T09:44:45.170" v="353" actId="20577"/>
          <ac:spMkLst>
            <pc:docMk/>
            <pc:sldMk cId="797187472" sldId="268"/>
            <ac:spMk id="2" creationId="{7848A7D3-48EF-C8F4-DAB1-6302D360CEEB}"/>
          </ac:spMkLst>
        </pc:spChg>
        <pc:spChg chg="mod">
          <ac:chgData name="FI-A 22 - Zabel, Niklas" userId="771e8471-5983-4fd5-99b2-36a633a5836d" providerId="ADAL" clId="{C11DD419-2B00-3846-AC15-82FDCC48C9F4}" dt="2022-11-04T09:46:23.545" v="374" actId="27636"/>
          <ac:spMkLst>
            <pc:docMk/>
            <pc:sldMk cId="797187472" sldId="268"/>
            <ac:spMk id="3" creationId="{5E2BEC37-2E14-CF4C-E23F-50F7DAAFD9BE}"/>
          </ac:spMkLst>
        </pc:spChg>
        <pc:spChg chg="add del mod">
          <ac:chgData name="FI-A 22 - Zabel, Niklas" userId="771e8471-5983-4fd5-99b2-36a633a5836d" providerId="ADAL" clId="{C11DD419-2B00-3846-AC15-82FDCC48C9F4}" dt="2022-11-04T09:44:03.060" v="234" actId="478"/>
          <ac:spMkLst>
            <pc:docMk/>
            <pc:sldMk cId="797187472" sldId="268"/>
            <ac:spMk id="5" creationId="{2170BE63-2CAC-A61E-3FD7-4EC00F275EC8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917859817" sldId="268"/>
        </pc:sldMkLst>
      </pc:sldChg>
      <pc:sldChg chg="modSp new mod">
        <pc:chgData name="FI-A 22 - Zabel, Niklas" userId="771e8471-5983-4fd5-99b2-36a633a5836d" providerId="ADAL" clId="{C11DD419-2B00-3846-AC15-82FDCC48C9F4}" dt="2022-11-04T09:48:11.583" v="439"/>
        <pc:sldMkLst>
          <pc:docMk/>
          <pc:sldMk cId="2636815611" sldId="269"/>
        </pc:sldMkLst>
        <pc:spChg chg="mod">
          <ac:chgData name="FI-A 22 - Zabel, Niklas" userId="771e8471-5983-4fd5-99b2-36a633a5836d" providerId="ADAL" clId="{C11DD419-2B00-3846-AC15-82FDCC48C9F4}" dt="2022-11-04T09:48:08.183" v="438"/>
          <ac:spMkLst>
            <pc:docMk/>
            <pc:sldMk cId="2636815611" sldId="269"/>
            <ac:spMk id="2" creationId="{A960A7F9-5631-0D89-DE77-66909033E45A}"/>
          </ac:spMkLst>
        </pc:spChg>
        <pc:spChg chg="mod">
          <ac:chgData name="FI-A 22 - Zabel, Niklas" userId="771e8471-5983-4fd5-99b2-36a633a5836d" providerId="ADAL" clId="{C11DD419-2B00-3846-AC15-82FDCC48C9F4}" dt="2022-11-04T09:48:11.583" v="439"/>
          <ac:spMkLst>
            <pc:docMk/>
            <pc:sldMk cId="2636815611" sldId="269"/>
            <ac:spMk id="3" creationId="{568E5F02-4C7E-6858-1496-D8B5E66F37FC}"/>
          </ac:spMkLst>
        </pc:spChg>
      </pc:sldChg>
      <pc:sldChg chg="addSp delSp modSp add mod ord setBg delDesignElem">
        <pc:chgData name="FI-A 22 - Zabel, Niklas" userId="771e8471-5983-4fd5-99b2-36a633a5836d" providerId="ADAL" clId="{C11DD419-2B00-3846-AC15-82FDCC48C9F4}" dt="2022-11-04T09:48:01.652" v="437" actId="20577"/>
        <pc:sldMkLst>
          <pc:docMk/>
          <pc:sldMk cId="1636379136" sldId="270"/>
        </pc:sldMkLst>
        <pc:spChg chg="mod">
          <ac:chgData name="FI-A 22 - Zabel, Niklas" userId="771e8471-5983-4fd5-99b2-36a633a5836d" providerId="ADAL" clId="{C11DD419-2B00-3846-AC15-82FDCC48C9F4}" dt="2022-11-04T09:47:02.759" v="404" actId="20577"/>
          <ac:spMkLst>
            <pc:docMk/>
            <pc:sldMk cId="1636379136" sldId="270"/>
            <ac:spMk id="2" creationId="{00000000-0000-0000-0000-000000000000}"/>
          </ac:spMkLst>
        </pc:spChg>
        <pc:spChg chg="mod">
          <ac:chgData name="FI-A 22 - Zabel, Niklas" userId="771e8471-5983-4fd5-99b2-36a633a5836d" providerId="ADAL" clId="{C11DD419-2B00-3846-AC15-82FDCC48C9F4}" dt="2022-11-04T09:48:01.652" v="437" actId="20577"/>
          <ac:spMkLst>
            <pc:docMk/>
            <pc:sldMk cId="1636379136" sldId="270"/>
            <ac:spMk id="3" creationId="{00000000-0000-0000-0000-000000000000}"/>
          </ac:spMkLst>
        </pc:spChg>
        <pc:spChg chg="add">
          <ac:chgData name="FI-A 22 - Zabel, Niklas" userId="771e8471-5983-4fd5-99b2-36a633a5836d" providerId="ADAL" clId="{C11DD419-2B00-3846-AC15-82FDCC48C9F4}" dt="2022-11-04T09:46:55.923" v="382" actId="26606"/>
          <ac:spMkLst>
            <pc:docMk/>
            <pc:sldMk cId="1636379136" sldId="270"/>
            <ac:spMk id="144" creationId="{C17278C5-34E8-4293-BE47-73B18483AF7B}"/>
          </ac:spMkLst>
        </pc:spChg>
        <pc:spChg chg="add">
          <ac:chgData name="FI-A 22 - Zabel, Niklas" userId="771e8471-5983-4fd5-99b2-36a633a5836d" providerId="ADAL" clId="{C11DD419-2B00-3846-AC15-82FDCC48C9F4}" dt="2022-11-04T09:46:55.923" v="382" actId="26606"/>
          <ac:spMkLst>
            <pc:docMk/>
            <pc:sldMk cId="1636379136" sldId="270"/>
            <ac:spMk id="146" creationId="{9A3F5928-D955-456A-97B5-AA390B8CE9D5}"/>
          </ac:spMkLst>
        </pc:spChg>
        <pc:spChg chg="add">
          <ac:chgData name="FI-A 22 - Zabel, Niklas" userId="771e8471-5983-4fd5-99b2-36a633a5836d" providerId="ADAL" clId="{C11DD419-2B00-3846-AC15-82FDCC48C9F4}" dt="2022-11-04T09:46:55.923" v="382" actId="26606"/>
          <ac:spMkLst>
            <pc:docMk/>
            <pc:sldMk cId="1636379136" sldId="270"/>
            <ac:spMk id="150" creationId="{C5CB530E-515E-412C-9DF1-5F8FFBD6F383}"/>
          </ac:spMkLst>
        </pc:spChg>
        <pc:spChg chg="add">
          <ac:chgData name="FI-A 22 - Zabel, Niklas" userId="771e8471-5983-4fd5-99b2-36a633a5836d" providerId="ADAL" clId="{C11DD419-2B00-3846-AC15-82FDCC48C9F4}" dt="2022-11-04T09:46:55.923" v="382" actId="26606"/>
          <ac:spMkLst>
            <pc:docMk/>
            <pc:sldMk cId="1636379136" sldId="270"/>
            <ac:spMk id="152" creationId="{712D4376-A578-4FF1-94FC-245E7A6A489F}"/>
          </ac:spMkLst>
        </pc:spChg>
        <pc:spChg chg="add">
          <ac:chgData name="FI-A 22 - Zabel, Niklas" userId="771e8471-5983-4fd5-99b2-36a633a5836d" providerId="ADAL" clId="{C11DD419-2B00-3846-AC15-82FDCC48C9F4}" dt="2022-11-04T09:46:55.923" v="382" actId="26606"/>
          <ac:spMkLst>
            <pc:docMk/>
            <pc:sldMk cId="1636379136" sldId="270"/>
            <ac:spMk id="154" creationId="{AEA7509D-F04F-40CB-A0B3-EEF16499CC9F}"/>
          </ac:spMkLst>
        </pc:spChg>
        <pc:spChg chg="del">
          <ac:chgData name="FI-A 22 - Zabel, Niklas" userId="771e8471-5983-4fd5-99b2-36a633a5836d" providerId="ADAL" clId="{C11DD419-2B00-3846-AC15-82FDCC48C9F4}" dt="2022-11-04T09:46:45.348" v="377"/>
          <ac:spMkLst>
            <pc:docMk/>
            <pc:sldMk cId="1636379136" sldId="270"/>
            <ac:spMk id="231" creationId="{C17278C5-34E8-4293-BE47-73B18483AF7B}"/>
          </ac:spMkLst>
        </pc:spChg>
        <pc:spChg chg="del">
          <ac:chgData name="FI-A 22 - Zabel, Niklas" userId="771e8471-5983-4fd5-99b2-36a633a5836d" providerId="ADAL" clId="{C11DD419-2B00-3846-AC15-82FDCC48C9F4}" dt="2022-11-04T09:46:45.348" v="377"/>
          <ac:spMkLst>
            <pc:docMk/>
            <pc:sldMk cId="1636379136" sldId="270"/>
            <ac:spMk id="233" creationId="{9A3F5928-D955-456A-97B5-AA390B8CE9D5}"/>
          </ac:spMkLst>
        </pc:spChg>
        <pc:spChg chg="del">
          <ac:chgData name="FI-A 22 - Zabel, Niklas" userId="771e8471-5983-4fd5-99b2-36a633a5836d" providerId="ADAL" clId="{C11DD419-2B00-3846-AC15-82FDCC48C9F4}" dt="2022-11-04T09:46:45.348" v="377"/>
          <ac:spMkLst>
            <pc:docMk/>
            <pc:sldMk cId="1636379136" sldId="270"/>
            <ac:spMk id="237" creationId="{C5CB530E-515E-412C-9DF1-5F8FFBD6F383}"/>
          </ac:spMkLst>
        </pc:spChg>
        <pc:spChg chg="del">
          <ac:chgData name="FI-A 22 - Zabel, Niklas" userId="771e8471-5983-4fd5-99b2-36a633a5836d" providerId="ADAL" clId="{C11DD419-2B00-3846-AC15-82FDCC48C9F4}" dt="2022-11-04T09:46:45.348" v="377"/>
          <ac:spMkLst>
            <pc:docMk/>
            <pc:sldMk cId="1636379136" sldId="270"/>
            <ac:spMk id="239" creationId="{712D4376-A578-4FF1-94FC-245E7A6A489F}"/>
          </ac:spMkLst>
        </pc:spChg>
        <pc:spChg chg="del">
          <ac:chgData name="FI-A 22 - Zabel, Niklas" userId="771e8471-5983-4fd5-99b2-36a633a5836d" providerId="ADAL" clId="{C11DD419-2B00-3846-AC15-82FDCC48C9F4}" dt="2022-11-04T09:46:45.348" v="377"/>
          <ac:spMkLst>
            <pc:docMk/>
            <pc:sldMk cId="1636379136" sldId="270"/>
            <ac:spMk id="241" creationId="{AEA7509D-F04F-40CB-A0B3-EEF16499CC9F}"/>
          </ac:spMkLst>
        </pc:spChg>
        <pc:cxnChg chg="add">
          <ac:chgData name="FI-A 22 - Zabel, Niklas" userId="771e8471-5983-4fd5-99b2-36a633a5836d" providerId="ADAL" clId="{C11DD419-2B00-3846-AC15-82FDCC48C9F4}" dt="2022-11-04T09:46:55.923" v="382" actId="26606"/>
          <ac:cxnSpMkLst>
            <pc:docMk/>
            <pc:sldMk cId="1636379136" sldId="270"/>
            <ac:cxnSpMk id="148" creationId="{56020367-4FD5-4596-8E10-C5F095CD8DBF}"/>
          </ac:cxnSpMkLst>
        </pc:cxnChg>
        <pc:cxnChg chg="del">
          <ac:chgData name="FI-A 22 - Zabel, Niklas" userId="771e8471-5983-4fd5-99b2-36a633a5836d" providerId="ADAL" clId="{C11DD419-2B00-3846-AC15-82FDCC48C9F4}" dt="2022-11-04T09:46:45.348" v="377"/>
          <ac:cxnSpMkLst>
            <pc:docMk/>
            <pc:sldMk cId="1636379136" sldId="270"/>
            <ac:cxnSpMk id="235" creationId="{56020367-4FD5-4596-8E10-C5F095CD8DBF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287489448" sldId="270"/>
        </pc:sldMkLst>
      </pc:sldChg>
      <pc:sldChg chg="modSp new mod">
        <pc:chgData name="FI-A 22 - Zabel, Niklas" userId="771e8471-5983-4fd5-99b2-36a633a5836d" providerId="ADAL" clId="{C11DD419-2B00-3846-AC15-82FDCC48C9F4}" dt="2022-11-04T09:48:40.515" v="452"/>
        <pc:sldMkLst>
          <pc:docMk/>
          <pc:sldMk cId="733698090" sldId="271"/>
        </pc:sldMkLst>
        <pc:spChg chg="mod">
          <ac:chgData name="FI-A 22 - Zabel, Niklas" userId="771e8471-5983-4fd5-99b2-36a633a5836d" providerId="ADAL" clId="{C11DD419-2B00-3846-AC15-82FDCC48C9F4}" dt="2022-11-04T09:48:30.354" v="443"/>
          <ac:spMkLst>
            <pc:docMk/>
            <pc:sldMk cId="733698090" sldId="271"/>
            <ac:spMk id="2" creationId="{FE0DBDDC-B490-416E-61B6-26F545C0F477}"/>
          </ac:spMkLst>
        </pc:spChg>
        <pc:spChg chg="mod">
          <ac:chgData name="FI-A 22 - Zabel, Niklas" userId="771e8471-5983-4fd5-99b2-36a633a5836d" providerId="ADAL" clId="{C11DD419-2B00-3846-AC15-82FDCC48C9F4}" dt="2022-11-04T09:48:40.515" v="452"/>
          <ac:spMkLst>
            <pc:docMk/>
            <pc:sldMk cId="733698090" sldId="271"/>
            <ac:spMk id="3" creationId="{7E28A6DB-B90A-9D83-61C6-12627F68324B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201732196" sldId="271"/>
        </pc:sldMkLst>
      </pc:sldChg>
      <pc:sldChg chg="modSp new mod">
        <pc:chgData name="FI-A 22 - Zabel, Niklas" userId="771e8471-5983-4fd5-99b2-36a633a5836d" providerId="ADAL" clId="{C11DD419-2B00-3846-AC15-82FDCC48C9F4}" dt="2022-11-04T09:48:49.880" v="455"/>
        <pc:sldMkLst>
          <pc:docMk/>
          <pc:sldMk cId="4193965917" sldId="272"/>
        </pc:sldMkLst>
        <pc:spChg chg="mod">
          <ac:chgData name="FI-A 22 - Zabel, Niklas" userId="771e8471-5983-4fd5-99b2-36a633a5836d" providerId="ADAL" clId="{C11DD419-2B00-3846-AC15-82FDCC48C9F4}" dt="2022-11-04T09:48:46.567" v="454"/>
          <ac:spMkLst>
            <pc:docMk/>
            <pc:sldMk cId="4193965917" sldId="272"/>
            <ac:spMk id="2" creationId="{D9D60A40-0840-1ABD-0902-3AC1EA3D5CB5}"/>
          </ac:spMkLst>
        </pc:spChg>
        <pc:spChg chg="mod">
          <ac:chgData name="FI-A 22 - Zabel, Niklas" userId="771e8471-5983-4fd5-99b2-36a633a5836d" providerId="ADAL" clId="{C11DD419-2B00-3846-AC15-82FDCC48C9F4}" dt="2022-11-04T09:48:49.880" v="455"/>
          <ac:spMkLst>
            <pc:docMk/>
            <pc:sldMk cId="4193965917" sldId="272"/>
            <ac:spMk id="3" creationId="{F2D07161-2C12-2C3A-F28B-5FC832100B3A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132482617" sldId="273"/>
        </pc:sldMkLst>
      </pc:sldChg>
      <pc:sldChg chg="modSp new mod">
        <pc:chgData name="FI-A 22 - Zabel, Niklas" userId="771e8471-5983-4fd5-99b2-36a633a5836d" providerId="ADAL" clId="{C11DD419-2B00-3846-AC15-82FDCC48C9F4}" dt="2022-11-04T09:49:02.302" v="458"/>
        <pc:sldMkLst>
          <pc:docMk/>
          <pc:sldMk cId="2232705047" sldId="273"/>
        </pc:sldMkLst>
        <pc:spChg chg="mod">
          <ac:chgData name="FI-A 22 - Zabel, Niklas" userId="771e8471-5983-4fd5-99b2-36a633a5836d" providerId="ADAL" clId="{C11DD419-2B00-3846-AC15-82FDCC48C9F4}" dt="2022-11-04T09:48:58.538" v="457"/>
          <ac:spMkLst>
            <pc:docMk/>
            <pc:sldMk cId="2232705047" sldId="273"/>
            <ac:spMk id="2" creationId="{1864C65F-5AA0-DC93-9030-62A93C8E07A0}"/>
          </ac:spMkLst>
        </pc:spChg>
        <pc:spChg chg="mod">
          <ac:chgData name="FI-A 22 - Zabel, Niklas" userId="771e8471-5983-4fd5-99b2-36a633a5836d" providerId="ADAL" clId="{C11DD419-2B00-3846-AC15-82FDCC48C9F4}" dt="2022-11-04T09:49:02.302" v="458"/>
          <ac:spMkLst>
            <pc:docMk/>
            <pc:sldMk cId="2232705047" sldId="273"/>
            <ac:spMk id="3" creationId="{C9DA982E-2788-5728-06FE-ADA1A41CF987}"/>
          </ac:spMkLst>
        </pc:spChg>
      </pc:sldChg>
      <pc:sldChg chg="modSp new mod">
        <pc:chgData name="FI-A 22 - Zabel, Niklas" userId="771e8471-5983-4fd5-99b2-36a633a5836d" providerId="ADAL" clId="{C11DD419-2B00-3846-AC15-82FDCC48C9F4}" dt="2022-11-04T09:49:12.518" v="461"/>
        <pc:sldMkLst>
          <pc:docMk/>
          <pc:sldMk cId="1958268336" sldId="274"/>
        </pc:sldMkLst>
        <pc:spChg chg="mod">
          <ac:chgData name="FI-A 22 - Zabel, Niklas" userId="771e8471-5983-4fd5-99b2-36a633a5836d" providerId="ADAL" clId="{C11DD419-2B00-3846-AC15-82FDCC48C9F4}" dt="2022-11-04T09:49:08.468" v="460"/>
          <ac:spMkLst>
            <pc:docMk/>
            <pc:sldMk cId="1958268336" sldId="274"/>
            <ac:spMk id="2" creationId="{93DBD209-0AE8-4292-A0C4-61C1E398352C}"/>
          </ac:spMkLst>
        </pc:spChg>
        <pc:spChg chg="mod">
          <ac:chgData name="FI-A 22 - Zabel, Niklas" userId="771e8471-5983-4fd5-99b2-36a633a5836d" providerId="ADAL" clId="{C11DD419-2B00-3846-AC15-82FDCC48C9F4}" dt="2022-11-04T09:49:12.518" v="461"/>
          <ac:spMkLst>
            <pc:docMk/>
            <pc:sldMk cId="1958268336" sldId="274"/>
            <ac:spMk id="3" creationId="{74B945F2-FE83-11AA-2EB9-6436776A1A1D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047832674" sldId="274"/>
        </pc:sldMkLst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417576229" sldId="275"/>
        </pc:sldMkLst>
      </pc:sldChg>
      <pc:sldChg chg="addSp delSp modSp new mod setBg">
        <pc:chgData name="FI-A 22 - Zabel, Niklas" userId="771e8471-5983-4fd5-99b2-36a633a5836d" providerId="ADAL" clId="{C11DD419-2B00-3846-AC15-82FDCC48C9F4}" dt="2022-11-04T09:50:06.994" v="514" actId="26606"/>
        <pc:sldMkLst>
          <pc:docMk/>
          <pc:sldMk cId="3820867413" sldId="275"/>
        </pc:sldMkLst>
        <pc:spChg chg="mod">
          <ac:chgData name="FI-A 22 - Zabel, Niklas" userId="771e8471-5983-4fd5-99b2-36a633a5836d" providerId="ADAL" clId="{C11DD419-2B00-3846-AC15-82FDCC48C9F4}" dt="2022-11-04T09:50:00.006" v="513" actId="26606"/>
          <ac:spMkLst>
            <pc:docMk/>
            <pc:sldMk cId="3820867413" sldId="275"/>
            <ac:spMk id="2" creationId="{EBEF71EA-B0BC-B637-CAAD-C33A98213635}"/>
          </ac:spMkLst>
        </pc:spChg>
        <pc:spChg chg="del mod">
          <ac:chgData name="FI-A 22 - Zabel, Niklas" userId="771e8471-5983-4fd5-99b2-36a633a5836d" providerId="ADAL" clId="{C11DD419-2B00-3846-AC15-82FDCC48C9F4}" dt="2022-11-04T09:50:00.006" v="513" actId="26606"/>
          <ac:spMkLst>
            <pc:docMk/>
            <pc:sldMk cId="3820867413" sldId="275"/>
            <ac:spMk id="3" creationId="{4E7AE197-59E2-6C14-788B-0A49DB680EA0}"/>
          </ac:spMkLst>
        </pc:spChg>
        <pc:spChg chg="add del">
          <ac:chgData name="FI-A 22 - Zabel, Niklas" userId="771e8471-5983-4fd5-99b2-36a633a5836d" providerId="ADAL" clId="{C11DD419-2B00-3846-AC15-82FDCC48C9F4}" dt="2022-11-04T09:50:06.994" v="514" actId="26606"/>
          <ac:spMkLst>
            <pc:docMk/>
            <pc:sldMk cId="3820867413" sldId="275"/>
            <ac:spMk id="9" creationId="{16AC3602-3348-4F31-9E43-076B03514ECB}"/>
          </ac:spMkLst>
        </pc:spChg>
        <pc:spChg chg="add del">
          <ac:chgData name="FI-A 22 - Zabel, Niklas" userId="771e8471-5983-4fd5-99b2-36a633a5836d" providerId="ADAL" clId="{C11DD419-2B00-3846-AC15-82FDCC48C9F4}" dt="2022-11-04T09:50:06.994" v="514" actId="26606"/>
          <ac:spMkLst>
            <pc:docMk/>
            <pc:sldMk cId="3820867413" sldId="275"/>
            <ac:spMk id="13" creationId="{394094B0-A6C9-44BE-9042-66EF0612F625}"/>
          </ac:spMkLst>
        </pc:spChg>
        <pc:spChg chg="add del">
          <ac:chgData name="FI-A 22 - Zabel, Niklas" userId="771e8471-5983-4fd5-99b2-36a633a5836d" providerId="ADAL" clId="{C11DD419-2B00-3846-AC15-82FDCC48C9F4}" dt="2022-11-04T09:50:06.994" v="514" actId="26606"/>
          <ac:spMkLst>
            <pc:docMk/>
            <pc:sldMk cId="3820867413" sldId="275"/>
            <ac:spMk id="15" creationId="{64C2CA96-0B16-4AA7-B340-33044D238597}"/>
          </ac:spMkLst>
        </pc:spChg>
        <pc:spChg chg="add del">
          <ac:chgData name="FI-A 22 - Zabel, Niklas" userId="771e8471-5983-4fd5-99b2-36a633a5836d" providerId="ADAL" clId="{C11DD419-2B00-3846-AC15-82FDCC48C9F4}" dt="2022-11-04T09:50:06.994" v="514" actId="26606"/>
          <ac:spMkLst>
            <pc:docMk/>
            <pc:sldMk cId="3820867413" sldId="275"/>
            <ac:spMk id="17" creationId="{1D50D7A8-F1D5-4306-8A9B-DD7A73EB8BCE}"/>
          </ac:spMkLst>
        </pc:spChg>
        <pc:spChg chg="add">
          <ac:chgData name="FI-A 22 - Zabel, Niklas" userId="771e8471-5983-4fd5-99b2-36a633a5836d" providerId="ADAL" clId="{C11DD419-2B00-3846-AC15-82FDCC48C9F4}" dt="2022-11-04T09:50:06.994" v="514" actId="26606"/>
          <ac:spMkLst>
            <pc:docMk/>
            <pc:sldMk cId="3820867413" sldId="275"/>
            <ac:spMk id="22" creationId="{16AC3602-3348-4F31-9E43-076B03514ECB}"/>
          </ac:spMkLst>
        </pc:spChg>
        <pc:spChg chg="add">
          <ac:chgData name="FI-A 22 - Zabel, Niklas" userId="771e8471-5983-4fd5-99b2-36a633a5836d" providerId="ADAL" clId="{C11DD419-2B00-3846-AC15-82FDCC48C9F4}" dt="2022-11-04T09:50:06.994" v="514" actId="26606"/>
          <ac:spMkLst>
            <pc:docMk/>
            <pc:sldMk cId="3820867413" sldId="275"/>
            <ac:spMk id="26" creationId="{394094B0-A6C9-44BE-9042-66EF0612F625}"/>
          </ac:spMkLst>
        </pc:spChg>
        <pc:spChg chg="add">
          <ac:chgData name="FI-A 22 - Zabel, Niklas" userId="771e8471-5983-4fd5-99b2-36a633a5836d" providerId="ADAL" clId="{C11DD419-2B00-3846-AC15-82FDCC48C9F4}" dt="2022-11-04T09:50:06.994" v="514" actId="26606"/>
          <ac:spMkLst>
            <pc:docMk/>
            <pc:sldMk cId="3820867413" sldId="275"/>
            <ac:spMk id="28" creationId="{64C2CA96-0B16-4AA7-B340-33044D238597}"/>
          </ac:spMkLst>
        </pc:spChg>
        <pc:spChg chg="add">
          <ac:chgData name="FI-A 22 - Zabel, Niklas" userId="771e8471-5983-4fd5-99b2-36a633a5836d" providerId="ADAL" clId="{C11DD419-2B00-3846-AC15-82FDCC48C9F4}" dt="2022-11-04T09:50:06.994" v="514" actId="26606"/>
          <ac:spMkLst>
            <pc:docMk/>
            <pc:sldMk cId="3820867413" sldId="275"/>
            <ac:spMk id="30" creationId="{1D50D7A8-F1D5-4306-8A9B-DD7A73EB8BCE}"/>
          </ac:spMkLst>
        </pc:spChg>
        <pc:graphicFrameChg chg="add mod modGraphic">
          <ac:chgData name="FI-A 22 - Zabel, Niklas" userId="771e8471-5983-4fd5-99b2-36a633a5836d" providerId="ADAL" clId="{C11DD419-2B00-3846-AC15-82FDCC48C9F4}" dt="2022-11-04T09:50:06.994" v="514" actId="26606"/>
          <ac:graphicFrameMkLst>
            <pc:docMk/>
            <pc:sldMk cId="3820867413" sldId="275"/>
            <ac:graphicFrameMk id="5" creationId="{0ADDE9BE-9185-B121-6F13-F452B24874F2}"/>
          </ac:graphicFrameMkLst>
        </pc:graphicFrameChg>
        <pc:cxnChg chg="add del">
          <ac:chgData name="FI-A 22 - Zabel, Niklas" userId="771e8471-5983-4fd5-99b2-36a633a5836d" providerId="ADAL" clId="{C11DD419-2B00-3846-AC15-82FDCC48C9F4}" dt="2022-11-04T09:50:06.994" v="514" actId="26606"/>
          <ac:cxnSpMkLst>
            <pc:docMk/>
            <pc:sldMk cId="3820867413" sldId="275"/>
            <ac:cxnSpMk id="11" creationId="{94169334-264D-4176-8BDE-037249A61B4E}"/>
          </ac:cxnSpMkLst>
        </pc:cxnChg>
        <pc:cxnChg chg="add">
          <ac:chgData name="FI-A 22 - Zabel, Niklas" userId="771e8471-5983-4fd5-99b2-36a633a5836d" providerId="ADAL" clId="{C11DD419-2B00-3846-AC15-82FDCC48C9F4}" dt="2022-11-04T09:50:06.994" v="514" actId="26606"/>
          <ac:cxnSpMkLst>
            <pc:docMk/>
            <pc:sldMk cId="3820867413" sldId="275"/>
            <ac:cxnSpMk id="24" creationId="{94169334-264D-4176-8BDE-037249A61B4E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388100508" sldId="276"/>
        </pc:sldMkLst>
      </pc:sldChg>
      <pc:sldChg chg="addSp delSp modSp new mod">
        <pc:chgData name="FI-A 22 - Zabel, Niklas" userId="771e8471-5983-4fd5-99b2-36a633a5836d" providerId="ADAL" clId="{C11DD419-2B00-3846-AC15-82FDCC48C9F4}" dt="2022-11-04T09:51:50.791" v="656"/>
        <pc:sldMkLst>
          <pc:docMk/>
          <pc:sldMk cId="2472807980" sldId="276"/>
        </pc:sldMkLst>
        <pc:spChg chg="mod">
          <ac:chgData name="FI-A 22 - Zabel, Niklas" userId="771e8471-5983-4fd5-99b2-36a633a5836d" providerId="ADAL" clId="{C11DD419-2B00-3846-AC15-82FDCC48C9F4}" dt="2022-11-04T09:50:23.026" v="523" actId="20577"/>
          <ac:spMkLst>
            <pc:docMk/>
            <pc:sldMk cId="2472807980" sldId="276"/>
            <ac:spMk id="2" creationId="{BDCFD68B-FB5F-8049-CD2B-E4867ED3B9E0}"/>
          </ac:spMkLst>
        </pc:spChg>
        <pc:spChg chg="mod">
          <ac:chgData name="FI-A 22 - Zabel, Niklas" userId="771e8471-5983-4fd5-99b2-36a633a5836d" providerId="ADAL" clId="{C11DD419-2B00-3846-AC15-82FDCC48C9F4}" dt="2022-11-04T09:51:46.493" v="654" actId="20577"/>
          <ac:spMkLst>
            <pc:docMk/>
            <pc:sldMk cId="2472807980" sldId="276"/>
            <ac:spMk id="3" creationId="{67CB8941-C26E-E558-0E5E-F055828E617A}"/>
          </ac:spMkLst>
        </pc:spChg>
        <pc:spChg chg="add del mod">
          <ac:chgData name="FI-A 22 - Zabel, Niklas" userId="771e8471-5983-4fd5-99b2-36a633a5836d" providerId="ADAL" clId="{C11DD419-2B00-3846-AC15-82FDCC48C9F4}" dt="2022-11-04T09:51:50.791" v="656"/>
          <ac:spMkLst>
            <pc:docMk/>
            <pc:sldMk cId="2472807980" sldId="276"/>
            <ac:spMk id="4" creationId="{04B687BC-FCEF-923D-CAA7-1071709F8BED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668486508" sldId="277"/>
        </pc:sldMkLst>
      </pc:sldChg>
      <pc:sldChg chg="addSp delSp modSp new mod">
        <pc:chgData name="FI-A 22 - Zabel, Niklas" userId="771e8471-5983-4fd5-99b2-36a633a5836d" providerId="ADAL" clId="{C11DD419-2B00-3846-AC15-82FDCC48C9F4}" dt="2022-11-04T09:59:15.455" v="745" actId="1076"/>
        <pc:sldMkLst>
          <pc:docMk/>
          <pc:sldMk cId="2493813472" sldId="277"/>
        </pc:sldMkLst>
        <pc:spChg chg="mod">
          <ac:chgData name="FI-A 22 - Zabel, Niklas" userId="771e8471-5983-4fd5-99b2-36a633a5836d" providerId="ADAL" clId="{C11DD419-2B00-3846-AC15-82FDCC48C9F4}" dt="2022-11-04T09:52:36.658" v="741" actId="20577"/>
          <ac:spMkLst>
            <pc:docMk/>
            <pc:sldMk cId="2493813472" sldId="277"/>
            <ac:spMk id="2" creationId="{79F77F53-EA59-E895-0FAA-B741A427EC83}"/>
          </ac:spMkLst>
        </pc:spChg>
        <pc:spChg chg="del">
          <ac:chgData name="FI-A 22 - Zabel, Niklas" userId="771e8471-5983-4fd5-99b2-36a633a5836d" providerId="ADAL" clId="{C11DD419-2B00-3846-AC15-82FDCC48C9F4}" dt="2022-11-04T09:58:45.014" v="742"/>
          <ac:spMkLst>
            <pc:docMk/>
            <pc:sldMk cId="2493813472" sldId="277"/>
            <ac:spMk id="3" creationId="{01274DEB-FC80-CC59-E98B-B78B5B079191}"/>
          </ac:spMkLst>
        </pc:spChg>
        <pc:picChg chg="add mod modCrop">
          <ac:chgData name="FI-A 22 - Zabel, Niklas" userId="771e8471-5983-4fd5-99b2-36a633a5836d" providerId="ADAL" clId="{C11DD419-2B00-3846-AC15-82FDCC48C9F4}" dt="2022-11-04T09:59:15.455" v="745" actId="1076"/>
          <ac:picMkLst>
            <pc:docMk/>
            <pc:sldMk cId="2493813472" sldId="277"/>
            <ac:picMk id="4" creationId="{00714695-A1B3-86D5-B018-2CA4459BF799}"/>
          </ac:picMkLst>
        </pc:picChg>
      </pc:sldChg>
      <pc:sldChg chg="addSp delSp modSp add mod ord setBg delDesignElem">
        <pc:chgData name="FI-A 22 - Zabel, Niklas" userId="771e8471-5983-4fd5-99b2-36a633a5836d" providerId="ADAL" clId="{C11DD419-2B00-3846-AC15-82FDCC48C9F4}" dt="2022-11-04T10:04:46.842" v="1288" actId="26606"/>
        <pc:sldMkLst>
          <pc:docMk/>
          <pc:sldMk cId="651476936" sldId="278"/>
        </pc:sldMkLst>
        <pc:spChg chg="mod">
          <ac:chgData name="FI-A 22 - Zabel, Niklas" userId="771e8471-5983-4fd5-99b2-36a633a5836d" providerId="ADAL" clId="{C11DD419-2B00-3846-AC15-82FDCC48C9F4}" dt="2022-11-04T10:04:46.842" v="1288" actId="26606"/>
          <ac:spMkLst>
            <pc:docMk/>
            <pc:sldMk cId="651476936" sldId="278"/>
            <ac:spMk id="2" creationId="{00000000-0000-0000-0000-000000000000}"/>
          </ac:spMkLst>
        </pc:spChg>
        <pc:spChg chg="mod">
          <ac:chgData name="FI-A 22 - Zabel, Niklas" userId="771e8471-5983-4fd5-99b2-36a633a5836d" providerId="ADAL" clId="{C11DD419-2B00-3846-AC15-82FDCC48C9F4}" dt="2022-11-04T09:52:21.171" v="719" actId="20577"/>
          <ac:spMkLst>
            <pc:docMk/>
            <pc:sldMk cId="651476936" sldId="278"/>
            <ac:spMk id="3" creationId="{00000000-0000-0000-0000-000000000000}"/>
          </ac:spMkLst>
        </pc:spChg>
        <pc:spChg chg="add">
          <ac:chgData name="FI-A 22 - Zabel, Niklas" userId="771e8471-5983-4fd5-99b2-36a633a5836d" providerId="ADAL" clId="{C11DD419-2B00-3846-AC15-82FDCC48C9F4}" dt="2022-11-04T10:04:46.842" v="1288" actId="26606"/>
          <ac:spMkLst>
            <pc:docMk/>
            <pc:sldMk cId="651476936" sldId="278"/>
            <ac:spMk id="141" creationId="{C17278C5-34E8-4293-BE47-73B18483AF7B}"/>
          </ac:spMkLst>
        </pc:spChg>
        <pc:spChg chg="add">
          <ac:chgData name="FI-A 22 - Zabel, Niklas" userId="771e8471-5983-4fd5-99b2-36a633a5836d" providerId="ADAL" clId="{C11DD419-2B00-3846-AC15-82FDCC48C9F4}" dt="2022-11-04T10:04:46.842" v="1288" actId="26606"/>
          <ac:spMkLst>
            <pc:docMk/>
            <pc:sldMk cId="651476936" sldId="278"/>
            <ac:spMk id="142" creationId="{9A3F5928-D955-456A-97B5-AA390B8CE9D5}"/>
          </ac:spMkLst>
        </pc:spChg>
        <pc:spChg chg="del">
          <ac:chgData name="FI-A 22 - Zabel, Niklas" userId="771e8471-5983-4fd5-99b2-36a633a5836d" providerId="ADAL" clId="{C11DD419-2B00-3846-AC15-82FDCC48C9F4}" dt="2022-11-04T09:51:54.514" v="658"/>
          <ac:spMkLst>
            <pc:docMk/>
            <pc:sldMk cId="651476936" sldId="278"/>
            <ac:spMk id="144" creationId="{C17278C5-34E8-4293-BE47-73B18483AF7B}"/>
          </ac:spMkLst>
        </pc:spChg>
        <pc:spChg chg="add">
          <ac:chgData name="FI-A 22 - Zabel, Niklas" userId="771e8471-5983-4fd5-99b2-36a633a5836d" providerId="ADAL" clId="{C11DD419-2B00-3846-AC15-82FDCC48C9F4}" dt="2022-11-04T10:04:46.842" v="1288" actId="26606"/>
          <ac:spMkLst>
            <pc:docMk/>
            <pc:sldMk cId="651476936" sldId="278"/>
            <ac:spMk id="145" creationId="{C5CB530E-515E-412C-9DF1-5F8FFBD6F383}"/>
          </ac:spMkLst>
        </pc:spChg>
        <pc:spChg chg="del">
          <ac:chgData name="FI-A 22 - Zabel, Niklas" userId="771e8471-5983-4fd5-99b2-36a633a5836d" providerId="ADAL" clId="{C11DD419-2B00-3846-AC15-82FDCC48C9F4}" dt="2022-11-04T09:51:54.514" v="658"/>
          <ac:spMkLst>
            <pc:docMk/>
            <pc:sldMk cId="651476936" sldId="278"/>
            <ac:spMk id="146" creationId="{9A3F5928-D955-456A-97B5-AA390B8CE9D5}"/>
          </ac:spMkLst>
        </pc:spChg>
        <pc:spChg chg="add">
          <ac:chgData name="FI-A 22 - Zabel, Niklas" userId="771e8471-5983-4fd5-99b2-36a633a5836d" providerId="ADAL" clId="{C11DD419-2B00-3846-AC15-82FDCC48C9F4}" dt="2022-11-04T10:04:46.842" v="1288" actId="26606"/>
          <ac:spMkLst>
            <pc:docMk/>
            <pc:sldMk cId="651476936" sldId="278"/>
            <ac:spMk id="147" creationId="{712D4376-A578-4FF1-94FC-245E7A6A489F}"/>
          </ac:spMkLst>
        </pc:spChg>
        <pc:spChg chg="add">
          <ac:chgData name="FI-A 22 - Zabel, Niklas" userId="771e8471-5983-4fd5-99b2-36a633a5836d" providerId="ADAL" clId="{C11DD419-2B00-3846-AC15-82FDCC48C9F4}" dt="2022-11-04T10:04:46.842" v="1288" actId="26606"/>
          <ac:spMkLst>
            <pc:docMk/>
            <pc:sldMk cId="651476936" sldId="278"/>
            <ac:spMk id="149" creationId="{AEA7509D-F04F-40CB-A0B3-EEF16499CC9F}"/>
          </ac:spMkLst>
        </pc:spChg>
        <pc:spChg chg="del">
          <ac:chgData name="FI-A 22 - Zabel, Niklas" userId="771e8471-5983-4fd5-99b2-36a633a5836d" providerId="ADAL" clId="{C11DD419-2B00-3846-AC15-82FDCC48C9F4}" dt="2022-11-04T09:51:54.514" v="658"/>
          <ac:spMkLst>
            <pc:docMk/>
            <pc:sldMk cId="651476936" sldId="278"/>
            <ac:spMk id="150" creationId="{C5CB530E-515E-412C-9DF1-5F8FFBD6F383}"/>
          </ac:spMkLst>
        </pc:spChg>
        <pc:spChg chg="del">
          <ac:chgData name="FI-A 22 - Zabel, Niklas" userId="771e8471-5983-4fd5-99b2-36a633a5836d" providerId="ADAL" clId="{C11DD419-2B00-3846-AC15-82FDCC48C9F4}" dt="2022-11-04T09:51:54.514" v="658"/>
          <ac:spMkLst>
            <pc:docMk/>
            <pc:sldMk cId="651476936" sldId="278"/>
            <ac:spMk id="152" creationId="{712D4376-A578-4FF1-94FC-245E7A6A489F}"/>
          </ac:spMkLst>
        </pc:spChg>
        <pc:spChg chg="del">
          <ac:chgData name="FI-A 22 - Zabel, Niklas" userId="771e8471-5983-4fd5-99b2-36a633a5836d" providerId="ADAL" clId="{C11DD419-2B00-3846-AC15-82FDCC48C9F4}" dt="2022-11-04T09:51:54.514" v="658"/>
          <ac:spMkLst>
            <pc:docMk/>
            <pc:sldMk cId="651476936" sldId="278"/>
            <ac:spMk id="154" creationId="{AEA7509D-F04F-40CB-A0B3-EEF16499CC9F}"/>
          </ac:spMkLst>
        </pc:spChg>
        <pc:cxnChg chg="add">
          <ac:chgData name="FI-A 22 - Zabel, Niklas" userId="771e8471-5983-4fd5-99b2-36a633a5836d" providerId="ADAL" clId="{C11DD419-2B00-3846-AC15-82FDCC48C9F4}" dt="2022-11-04T10:04:46.842" v="1288" actId="26606"/>
          <ac:cxnSpMkLst>
            <pc:docMk/>
            <pc:sldMk cId="651476936" sldId="278"/>
            <ac:cxnSpMk id="143" creationId="{56020367-4FD5-4596-8E10-C5F095CD8DBF}"/>
          </ac:cxnSpMkLst>
        </pc:cxnChg>
        <pc:cxnChg chg="del">
          <ac:chgData name="FI-A 22 - Zabel, Niklas" userId="771e8471-5983-4fd5-99b2-36a633a5836d" providerId="ADAL" clId="{C11DD419-2B00-3846-AC15-82FDCC48C9F4}" dt="2022-11-04T09:51:54.514" v="658"/>
          <ac:cxnSpMkLst>
            <pc:docMk/>
            <pc:sldMk cId="651476936" sldId="278"/>
            <ac:cxnSpMk id="148" creationId="{56020367-4FD5-4596-8E10-C5F095CD8DBF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211581277" sldId="278"/>
        </pc:sldMkLst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121390286" sldId="279"/>
        </pc:sldMkLst>
      </pc:sldChg>
      <pc:sldChg chg="modSp new mod">
        <pc:chgData name="FI-A 22 - Zabel, Niklas" userId="771e8471-5983-4fd5-99b2-36a633a5836d" providerId="ADAL" clId="{C11DD419-2B00-3846-AC15-82FDCC48C9F4}" dt="2022-11-04T10:00:21.821" v="839" actId="20577"/>
        <pc:sldMkLst>
          <pc:docMk/>
          <pc:sldMk cId="2437872096" sldId="279"/>
        </pc:sldMkLst>
        <pc:spChg chg="mod">
          <ac:chgData name="FI-A 22 - Zabel, Niklas" userId="771e8471-5983-4fd5-99b2-36a633a5836d" providerId="ADAL" clId="{C11DD419-2B00-3846-AC15-82FDCC48C9F4}" dt="2022-11-04T10:00:01.880" v="749" actId="20577"/>
          <ac:spMkLst>
            <pc:docMk/>
            <pc:sldMk cId="2437872096" sldId="279"/>
            <ac:spMk id="2" creationId="{253460D3-C00C-A5F6-3C35-771E00C374BD}"/>
          </ac:spMkLst>
        </pc:spChg>
        <pc:spChg chg="mod">
          <ac:chgData name="FI-A 22 - Zabel, Niklas" userId="771e8471-5983-4fd5-99b2-36a633a5836d" providerId="ADAL" clId="{C11DD419-2B00-3846-AC15-82FDCC48C9F4}" dt="2022-11-04T10:00:21.821" v="839" actId="20577"/>
          <ac:spMkLst>
            <pc:docMk/>
            <pc:sldMk cId="2437872096" sldId="279"/>
            <ac:spMk id="3" creationId="{10030D32-899E-47EC-D7AE-1FD8F6FD00EA}"/>
          </ac:spMkLst>
        </pc:spChg>
      </pc:sldChg>
      <pc:sldChg chg="modSp new mod">
        <pc:chgData name="FI-A 22 - Zabel, Niklas" userId="771e8471-5983-4fd5-99b2-36a633a5836d" providerId="ADAL" clId="{C11DD419-2B00-3846-AC15-82FDCC48C9F4}" dt="2022-11-04T10:00:40.831" v="857" actId="6549"/>
        <pc:sldMkLst>
          <pc:docMk/>
          <pc:sldMk cId="1351064809" sldId="280"/>
        </pc:sldMkLst>
        <pc:spChg chg="mod">
          <ac:chgData name="FI-A 22 - Zabel, Niklas" userId="771e8471-5983-4fd5-99b2-36a633a5836d" providerId="ADAL" clId="{C11DD419-2B00-3846-AC15-82FDCC48C9F4}" dt="2022-11-04T10:00:29.377" v="854" actId="20577"/>
          <ac:spMkLst>
            <pc:docMk/>
            <pc:sldMk cId="1351064809" sldId="280"/>
            <ac:spMk id="2" creationId="{E77B44DD-0D18-1031-2D07-736B182B3B26}"/>
          </ac:spMkLst>
        </pc:spChg>
        <pc:spChg chg="mod">
          <ac:chgData name="FI-A 22 - Zabel, Niklas" userId="771e8471-5983-4fd5-99b2-36a633a5836d" providerId="ADAL" clId="{C11DD419-2B00-3846-AC15-82FDCC48C9F4}" dt="2022-11-04T10:00:40.831" v="857" actId="6549"/>
          <ac:spMkLst>
            <pc:docMk/>
            <pc:sldMk cId="1351064809" sldId="280"/>
            <ac:spMk id="3" creationId="{416FCD9E-758C-D5C9-4628-C6C3530095CC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457068255" sldId="280"/>
        </pc:sldMkLst>
      </pc:sldChg>
      <pc:sldChg chg="modSp new mod">
        <pc:chgData name="FI-A 22 - Zabel, Niklas" userId="771e8471-5983-4fd5-99b2-36a633a5836d" providerId="ADAL" clId="{C11DD419-2B00-3846-AC15-82FDCC48C9F4}" dt="2022-11-04T10:01:32.082" v="1033" actId="20577"/>
        <pc:sldMkLst>
          <pc:docMk/>
          <pc:sldMk cId="1722615014" sldId="281"/>
        </pc:sldMkLst>
        <pc:spChg chg="mod">
          <ac:chgData name="FI-A 22 - Zabel, Niklas" userId="771e8471-5983-4fd5-99b2-36a633a5836d" providerId="ADAL" clId="{C11DD419-2B00-3846-AC15-82FDCC48C9F4}" dt="2022-11-04T10:00:51.946" v="863" actId="20577"/>
          <ac:spMkLst>
            <pc:docMk/>
            <pc:sldMk cId="1722615014" sldId="281"/>
            <ac:spMk id="2" creationId="{3D2035E4-E8A3-F7BA-3A1A-F5CDE129CAEF}"/>
          </ac:spMkLst>
        </pc:spChg>
        <pc:spChg chg="mod">
          <ac:chgData name="FI-A 22 - Zabel, Niklas" userId="771e8471-5983-4fd5-99b2-36a633a5836d" providerId="ADAL" clId="{C11DD419-2B00-3846-AC15-82FDCC48C9F4}" dt="2022-11-04T10:01:32.082" v="1033" actId="20577"/>
          <ac:spMkLst>
            <pc:docMk/>
            <pc:sldMk cId="1722615014" sldId="281"/>
            <ac:spMk id="3" creationId="{C99393B5-4275-217F-AF0F-B78E6823E274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846442637" sldId="281"/>
        </pc:sldMkLst>
      </pc:sldChg>
      <pc:sldChg chg="modSp new mod">
        <pc:chgData name="FI-A 22 - Zabel, Niklas" userId="771e8471-5983-4fd5-99b2-36a633a5836d" providerId="ADAL" clId="{C11DD419-2B00-3846-AC15-82FDCC48C9F4}" dt="2022-11-04T10:02:09.666" v="1141" actId="20577"/>
        <pc:sldMkLst>
          <pc:docMk/>
          <pc:sldMk cId="3250105421" sldId="282"/>
        </pc:sldMkLst>
        <pc:spChg chg="mod">
          <ac:chgData name="FI-A 22 - Zabel, Niklas" userId="771e8471-5983-4fd5-99b2-36a633a5836d" providerId="ADAL" clId="{C11DD419-2B00-3846-AC15-82FDCC48C9F4}" dt="2022-11-04T10:01:39.184" v="1043" actId="20577"/>
          <ac:spMkLst>
            <pc:docMk/>
            <pc:sldMk cId="3250105421" sldId="282"/>
            <ac:spMk id="2" creationId="{349DA1D9-829F-82B0-26DE-1B5A2B2EEE78}"/>
          </ac:spMkLst>
        </pc:spChg>
        <pc:spChg chg="mod">
          <ac:chgData name="FI-A 22 - Zabel, Niklas" userId="771e8471-5983-4fd5-99b2-36a633a5836d" providerId="ADAL" clId="{C11DD419-2B00-3846-AC15-82FDCC48C9F4}" dt="2022-11-04T10:02:09.666" v="1141" actId="20577"/>
          <ac:spMkLst>
            <pc:docMk/>
            <pc:sldMk cId="3250105421" sldId="282"/>
            <ac:spMk id="3" creationId="{3B1D075E-5C67-9BA0-40E4-A29B920F7B07}"/>
          </ac:spMkLst>
        </pc:spChg>
      </pc:sldChg>
      <pc:sldChg chg="modSp del mod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804521803" sldId="282"/>
        </pc:sldMkLst>
        <pc:spChg chg="mod">
          <ac:chgData name="FI-A 22 - Zabel, Niklas" userId="771e8471-5983-4fd5-99b2-36a633a5836d" providerId="ADAL" clId="{C11DD419-2B00-3846-AC15-82FDCC48C9F4}" dt="2022-11-02T08:25:15.979" v="1" actId="27636"/>
          <ac:spMkLst>
            <pc:docMk/>
            <pc:sldMk cId="3804521803" sldId="282"/>
            <ac:spMk id="2" creationId="{00000000-0000-0000-0000-000000000000}"/>
          </ac:spMkLst>
        </pc:spChg>
      </pc:sldChg>
      <pc:sldChg chg="modSp add mod">
        <pc:chgData name="FI-A 22 - Zabel, Niklas" userId="771e8471-5983-4fd5-99b2-36a633a5836d" providerId="ADAL" clId="{C11DD419-2B00-3846-AC15-82FDCC48C9F4}" dt="2022-11-04T10:04:05.477" v="1286" actId="20577"/>
        <pc:sldMkLst>
          <pc:docMk/>
          <pc:sldMk cId="1221350954" sldId="283"/>
        </pc:sldMkLst>
        <pc:spChg chg="mod">
          <ac:chgData name="FI-A 22 - Zabel, Niklas" userId="771e8471-5983-4fd5-99b2-36a633a5836d" providerId="ADAL" clId="{C11DD419-2B00-3846-AC15-82FDCC48C9F4}" dt="2022-11-04T10:02:27.564" v="1155" actId="20577"/>
          <ac:spMkLst>
            <pc:docMk/>
            <pc:sldMk cId="1221350954" sldId="283"/>
            <ac:spMk id="2" creationId="{349DA1D9-829F-82B0-26DE-1B5A2B2EEE78}"/>
          </ac:spMkLst>
        </pc:spChg>
        <pc:spChg chg="mod">
          <ac:chgData name="FI-A 22 - Zabel, Niklas" userId="771e8471-5983-4fd5-99b2-36a633a5836d" providerId="ADAL" clId="{C11DD419-2B00-3846-AC15-82FDCC48C9F4}" dt="2022-11-04T10:04:05.477" v="1286" actId="20577"/>
          <ac:spMkLst>
            <pc:docMk/>
            <pc:sldMk cId="1221350954" sldId="283"/>
            <ac:spMk id="3" creationId="{3B1D075E-5C67-9BA0-40E4-A29B920F7B07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442559341" sldId="283"/>
        </pc:sldMkLst>
      </pc:sldChg>
      <pc:sldChg chg="modSp new mod">
        <pc:chgData name="FI-A 22 - Zabel, Niklas" userId="771e8471-5983-4fd5-99b2-36a633a5836d" providerId="ADAL" clId="{C11DD419-2B00-3846-AC15-82FDCC48C9F4}" dt="2022-11-04T10:05:52.678" v="1350"/>
        <pc:sldMkLst>
          <pc:docMk/>
          <pc:sldMk cId="1584699859" sldId="284"/>
        </pc:sldMkLst>
        <pc:spChg chg="mod">
          <ac:chgData name="FI-A 22 - Zabel, Niklas" userId="771e8471-5983-4fd5-99b2-36a633a5836d" providerId="ADAL" clId="{C11DD419-2B00-3846-AC15-82FDCC48C9F4}" dt="2022-11-04T10:05:37.166" v="1347" actId="20577"/>
          <ac:spMkLst>
            <pc:docMk/>
            <pc:sldMk cId="1584699859" sldId="284"/>
            <ac:spMk id="2" creationId="{2793A3D4-04A9-2E45-F4C5-BE0E30188C9F}"/>
          </ac:spMkLst>
        </pc:spChg>
        <pc:spChg chg="mod">
          <ac:chgData name="FI-A 22 - Zabel, Niklas" userId="771e8471-5983-4fd5-99b2-36a633a5836d" providerId="ADAL" clId="{C11DD419-2B00-3846-AC15-82FDCC48C9F4}" dt="2022-11-04T10:05:52.678" v="1350"/>
          <ac:spMkLst>
            <pc:docMk/>
            <pc:sldMk cId="1584699859" sldId="284"/>
            <ac:spMk id="3" creationId="{F85655A9-4EED-BE0E-3126-7940F70A1249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220327643" sldId="284"/>
        </pc:sldMkLst>
      </pc:sldChg>
      <pc:sldChg chg="addSp delSp modSp add mod ord setBg delDesignElem">
        <pc:chgData name="FI-A 22 - Zabel, Niklas" userId="771e8471-5983-4fd5-99b2-36a633a5836d" providerId="ADAL" clId="{C11DD419-2B00-3846-AC15-82FDCC48C9F4}" dt="2022-11-04T10:05:59.361" v="1351" actId="26606"/>
        <pc:sldMkLst>
          <pc:docMk/>
          <pc:sldMk cId="1064971547" sldId="285"/>
        </pc:sldMkLst>
        <pc:spChg chg="mod">
          <ac:chgData name="FI-A 22 - Zabel, Niklas" userId="771e8471-5983-4fd5-99b2-36a633a5836d" providerId="ADAL" clId="{C11DD419-2B00-3846-AC15-82FDCC48C9F4}" dt="2022-11-04T10:05:59.361" v="1351" actId="26606"/>
          <ac:spMkLst>
            <pc:docMk/>
            <pc:sldMk cId="1064971547" sldId="285"/>
            <ac:spMk id="2" creationId="{00000000-0000-0000-0000-000000000000}"/>
          </ac:spMkLst>
        </pc:spChg>
        <pc:spChg chg="mod">
          <ac:chgData name="FI-A 22 - Zabel, Niklas" userId="771e8471-5983-4fd5-99b2-36a633a5836d" providerId="ADAL" clId="{C11DD419-2B00-3846-AC15-82FDCC48C9F4}" dt="2022-11-04T10:05:21.596" v="1338" actId="20577"/>
          <ac:spMkLst>
            <pc:docMk/>
            <pc:sldMk cId="1064971547" sldId="285"/>
            <ac:spMk id="3" creationId="{00000000-0000-0000-0000-000000000000}"/>
          </ac:spMkLst>
        </pc:spChg>
        <pc:spChg chg="del">
          <ac:chgData name="FI-A 22 - Zabel, Niklas" userId="771e8471-5983-4fd5-99b2-36a633a5836d" providerId="ADAL" clId="{C11DD419-2B00-3846-AC15-82FDCC48C9F4}" dt="2022-11-04T10:04:52.620" v="1290"/>
          <ac:spMkLst>
            <pc:docMk/>
            <pc:sldMk cId="1064971547" sldId="285"/>
            <ac:spMk id="141" creationId="{C17278C5-34E8-4293-BE47-73B18483AF7B}"/>
          </ac:spMkLst>
        </pc:spChg>
        <pc:spChg chg="del">
          <ac:chgData name="FI-A 22 - Zabel, Niklas" userId="771e8471-5983-4fd5-99b2-36a633a5836d" providerId="ADAL" clId="{C11DD419-2B00-3846-AC15-82FDCC48C9F4}" dt="2022-11-04T10:04:52.620" v="1290"/>
          <ac:spMkLst>
            <pc:docMk/>
            <pc:sldMk cId="1064971547" sldId="285"/>
            <ac:spMk id="142" creationId="{9A3F5928-D955-456A-97B5-AA390B8CE9D5}"/>
          </ac:spMkLst>
        </pc:spChg>
        <pc:spChg chg="add">
          <ac:chgData name="FI-A 22 - Zabel, Niklas" userId="771e8471-5983-4fd5-99b2-36a633a5836d" providerId="ADAL" clId="{C11DD419-2B00-3846-AC15-82FDCC48C9F4}" dt="2022-11-04T10:05:59.361" v="1351" actId="26606"/>
          <ac:spMkLst>
            <pc:docMk/>
            <pc:sldMk cId="1064971547" sldId="285"/>
            <ac:spMk id="144" creationId="{C17278C5-34E8-4293-BE47-73B18483AF7B}"/>
          </ac:spMkLst>
        </pc:spChg>
        <pc:spChg chg="del">
          <ac:chgData name="FI-A 22 - Zabel, Niklas" userId="771e8471-5983-4fd5-99b2-36a633a5836d" providerId="ADAL" clId="{C11DD419-2B00-3846-AC15-82FDCC48C9F4}" dt="2022-11-04T10:04:52.620" v="1290"/>
          <ac:spMkLst>
            <pc:docMk/>
            <pc:sldMk cId="1064971547" sldId="285"/>
            <ac:spMk id="145" creationId="{C5CB530E-515E-412C-9DF1-5F8FFBD6F383}"/>
          </ac:spMkLst>
        </pc:spChg>
        <pc:spChg chg="add">
          <ac:chgData name="FI-A 22 - Zabel, Niklas" userId="771e8471-5983-4fd5-99b2-36a633a5836d" providerId="ADAL" clId="{C11DD419-2B00-3846-AC15-82FDCC48C9F4}" dt="2022-11-04T10:05:59.361" v="1351" actId="26606"/>
          <ac:spMkLst>
            <pc:docMk/>
            <pc:sldMk cId="1064971547" sldId="285"/>
            <ac:spMk id="146" creationId="{9A3F5928-D955-456A-97B5-AA390B8CE9D5}"/>
          </ac:spMkLst>
        </pc:spChg>
        <pc:spChg chg="del">
          <ac:chgData name="FI-A 22 - Zabel, Niklas" userId="771e8471-5983-4fd5-99b2-36a633a5836d" providerId="ADAL" clId="{C11DD419-2B00-3846-AC15-82FDCC48C9F4}" dt="2022-11-04T10:04:52.620" v="1290"/>
          <ac:spMkLst>
            <pc:docMk/>
            <pc:sldMk cId="1064971547" sldId="285"/>
            <ac:spMk id="147" creationId="{712D4376-A578-4FF1-94FC-245E7A6A489F}"/>
          </ac:spMkLst>
        </pc:spChg>
        <pc:spChg chg="del">
          <ac:chgData name="FI-A 22 - Zabel, Niklas" userId="771e8471-5983-4fd5-99b2-36a633a5836d" providerId="ADAL" clId="{C11DD419-2B00-3846-AC15-82FDCC48C9F4}" dt="2022-11-04T10:04:52.620" v="1290"/>
          <ac:spMkLst>
            <pc:docMk/>
            <pc:sldMk cId="1064971547" sldId="285"/>
            <ac:spMk id="149" creationId="{AEA7509D-F04F-40CB-A0B3-EEF16499CC9F}"/>
          </ac:spMkLst>
        </pc:spChg>
        <pc:spChg chg="add">
          <ac:chgData name="FI-A 22 - Zabel, Niklas" userId="771e8471-5983-4fd5-99b2-36a633a5836d" providerId="ADAL" clId="{C11DD419-2B00-3846-AC15-82FDCC48C9F4}" dt="2022-11-04T10:05:59.361" v="1351" actId="26606"/>
          <ac:spMkLst>
            <pc:docMk/>
            <pc:sldMk cId="1064971547" sldId="285"/>
            <ac:spMk id="150" creationId="{C5CB530E-515E-412C-9DF1-5F8FFBD6F383}"/>
          </ac:spMkLst>
        </pc:spChg>
        <pc:spChg chg="add">
          <ac:chgData name="FI-A 22 - Zabel, Niklas" userId="771e8471-5983-4fd5-99b2-36a633a5836d" providerId="ADAL" clId="{C11DD419-2B00-3846-AC15-82FDCC48C9F4}" dt="2022-11-04T10:05:59.361" v="1351" actId="26606"/>
          <ac:spMkLst>
            <pc:docMk/>
            <pc:sldMk cId="1064971547" sldId="285"/>
            <ac:spMk id="152" creationId="{712D4376-A578-4FF1-94FC-245E7A6A489F}"/>
          </ac:spMkLst>
        </pc:spChg>
        <pc:spChg chg="add">
          <ac:chgData name="FI-A 22 - Zabel, Niklas" userId="771e8471-5983-4fd5-99b2-36a633a5836d" providerId="ADAL" clId="{C11DD419-2B00-3846-AC15-82FDCC48C9F4}" dt="2022-11-04T10:05:59.361" v="1351" actId="26606"/>
          <ac:spMkLst>
            <pc:docMk/>
            <pc:sldMk cId="1064971547" sldId="285"/>
            <ac:spMk id="154" creationId="{AEA7509D-F04F-40CB-A0B3-EEF16499CC9F}"/>
          </ac:spMkLst>
        </pc:spChg>
        <pc:cxnChg chg="del">
          <ac:chgData name="FI-A 22 - Zabel, Niklas" userId="771e8471-5983-4fd5-99b2-36a633a5836d" providerId="ADAL" clId="{C11DD419-2B00-3846-AC15-82FDCC48C9F4}" dt="2022-11-04T10:04:52.620" v="1290"/>
          <ac:cxnSpMkLst>
            <pc:docMk/>
            <pc:sldMk cId="1064971547" sldId="285"/>
            <ac:cxnSpMk id="143" creationId="{56020367-4FD5-4596-8E10-C5F095CD8DBF}"/>
          </ac:cxnSpMkLst>
        </pc:cxnChg>
        <pc:cxnChg chg="add">
          <ac:chgData name="FI-A 22 - Zabel, Niklas" userId="771e8471-5983-4fd5-99b2-36a633a5836d" providerId="ADAL" clId="{C11DD419-2B00-3846-AC15-82FDCC48C9F4}" dt="2022-11-04T10:05:59.361" v="1351" actId="26606"/>
          <ac:cxnSpMkLst>
            <pc:docMk/>
            <pc:sldMk cId="1064971547" sldId="285"/>
            <ac:cxnSpMk id="148" creationId="{56020367-4FD5-4596-8E10-C5F095CD8DBF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921993181" sldId="286"/>
        </pc:sldMkLst>
      </pc:sldChg>
      <pc:sldChg chg="modSp new mod">
        <pc:chgData name="FI-A 22 - Zabel, Niklas" userId="771e8471-5983-4fd5-99b2-36a633a5836d" providerId="ADAL" clId="{C11DD419-2B00-3846-AC15-82FDCC48C9F4}" dt="2022-11-04T10:10:36.392" v="1369" actId="27636"/>
        <pc:sldMkLst>
          <pc:docMk/>
          <pc:sldMk cId="4202710311" sldId="286"/>
        </pc:sldMkLst>
        <pc:spChg chg="mod">
          <ac:chgData name="FI-A 22 - Zabel, Niklas" userId="771e8471-5983-4fd5-99b2-36a633a5836d" providerId="ADAL" clId="{C11DD419-2B00-3846-AC15-82FDCC48C9F4}" dt="2022-11-04T10:10:30.421" v="1367" actId="20577"/>
          <ac:spMkLst>
            <pc:docMk/>
            <pc:sldMk cId="4202710311" sldId="286"/>
            <ac:spMk id="2" creationId="{A3E1C545-10C6-9B15-7106-CCE51FD913CE}"/>
          </ac:spMkLst>
        </pc:spChg>
        <pc:spChg chg="mod">
          <ac:chgData name="FI-A 22 - Zabel, Niklas" userId="771e8471-5983-4fd5-99b2-36a633a5836d" providerId="ADAL" clId="{C11DD419-2B00-3846-AC15-82FDCC48C9F4}" dt="2022-11-04T10:10:36.392" v="1369" actId="27636"/>
          <ac:spMkLst>
            <pc:docMk/>
            <pc:sldMk cId="4202710311" sldId="286"/>
            <ac:spMk id="3" creationId="{39FE3205-4A7F-02F9-E092-75877300DD3E}"/>
          </ac:spMkLst>
        </pc:spChg>
      </pc:sldChg>
      <pc:sldChg chg="modSp new mod">
        <pc:chgData name="FI-A 22 - Zabel, Niklas" userId="771e8471-5983-4fd5-99b2-36a633a5836d" providerId="ADAL" clId="{C11DD419-2B00-3846-AC15-82FDCC48C9F4}" dt="2022-11-04T10:11:15.803" v="1372"/>
        <pc:sldMkLst>
          <pc:docMk/>
          <pc:sldMk cId="766459084" sldId="287"/>
        </pc:sldMkLst>
        <pc:spChg chg="mod">
          <ac:chgData name="FI-A 22 - Zabel, Niklas" userId="771e8471-5983-4fd5-99b2-36a633a5836d" providerId="ADAL" clId="{C11DD419-2B00-3846-AC15-82FDCC48C9F4}" dt="2022-11-04T10:10:59.450" v="1371"/>
          <ac:spMkLst>
            <pc:docMk/>
            <pc:sldMk cId="766459084" sldId="287"/>
            <ac:spMk id="2" creationId="{16B375B6-348F-B99B-A48C-3BBB33402B9B}"/>
          </ac:spMkLst>
        </pc:spChg>
        <pc:spChg chg="mod">
          <ac:chgData name="FI-A 22 - Zabel, Niklas" userId="771e8471-5983-4fd5-99b2-36a633a5836d" providerId="ADAL" clId="{C11DD419-2B00-3846-AC15-82FDCC48C9F4}" dt="2022-11-04T10:11:15.803" v="1372"/>
          <ac:spMkLst>
            <pc:docMk/>
            <pc:sldMk cId="766459084" sldId="287"/>
            <ac:spMk id="3" creationId="{8B91D4E6-775A-2584-D30B-3D7981220C41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188709355" sldId="287"/>
        </pc:sldMkLst>
      </pc:sldChg>
      <pc:sldChg chg="modSp new mod">
        <pc:chgData name="FI-A 22 - Zabel, Niklas" userId="771e8471-5983-4fd5-99b2-36a633a5836d" providerId="ADAL" clId="{C11DD419-2B00-3846-AC15-82FDCC48C9F4}" dt="2022-11-04T10:11:31.962" v="1375"/>
        <pc:sldMkLst>
          <pc:docMk/>
          <pc:sldMk cId="2347689839" sldId="288"/>
        </pc:sldMkLst>
        <pc:spChg chg="mod">
          <ac:chgData name="FI-A 22 - Zabel, Niklas" userId="771e8471-5983-4fd5-99b2-36a633a5836d" providerId="ADAL" clId="{C11DD419-2B00-3846-AC15-82FDCC48C9F4}" dt="2022-11-04T10:11:31.962" v="1375"/>
          <ac:spMkLst>
            <pc:docMk/>
            <pc:sldMk cId="2347689839" sldId="288"/>
            <ac:spMk id="2" creationId="{5C362D91-2C8A-D14D-5064-7AA9293557F4}"/>
          </ac:spMkLst>
        </pc:spChg>
        <pc:spChg chg="mod">
          <ac:chgData name="FI-A 22 - Zabel, Niklas" userId="771e8471-5983-4fd5-99b2-36a633a5836d" providerId="ADAL" clId="{C11DD419-2B00-3846-AC15-82FDCC48C9F4}" dt="2022-11-04T10:11:30.685" v="1374"/>
          <ac:spMkLst>
            <pc:docMk/>
            <pc:sldMk cId="2347689839" sldId="288"/>
            <ac:spMk id="3" creationId="{B1CDF7FE-7D9A-3815-F47E-9F9FB7F350F5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757982248" sldId="288"/>
        </pc:sldMkLst>
      </pc:sldChg>
      <pc:sldChg chg="modSp new mod">
        <pc:chgData name="FI-A 22 - Zabel, Niklas" userId="771e8471-5983-4fd5-99b2-36a633a5836d" providerId="ADAL" clId="{C11DD419-2B00-3846-AC15-82FDCC48C9F4}" dt="2022-11-04T10:11:42.453" v="1378"/>
        <pc:sldMkLst>
          <pc:docMk/>
          <pc:sldMk cId="2181922912" sldId="289"/>
        </pc:sldMkLst>
        <pc:spChg chg="mod">
          <ac:chgData name="FI-A 22 - Zabel, Niklas" userId="771e8471-5983-4fd5-99b2-36a633a5836d" providerId="ADAL" clId="{C11DD419-2B00-3846-AC15-82FDCC48C9F4}" dt="2022-11-04T10:11:39.059" v="1377"/>
          <ac:spMkLst>
            <pc:docMk/>
            <pc:sldMk cId="2181922912" sldId="289"/>
            <ac:spMk id="2" creationId="{54947809-17CE-85A3-DB93-D983FC4033D3}"/>
          </ac:spMkLst>
        </pc:spChg>
        <pc:spChg chg="mod">
          <ac:chgData name="FI-A 22 - Zabel, Niklas" userId="771e8471-5983-4fd5-99b2-36a633a5836d" providerId="ADAL" clId="{C11DD419-2B00-3846-AC15-82FDCC48C9F4}" dt="2022-11-04T10:11:42.453" v="1378"/>
          <ac:spMkLst>
            <pc:docMk/>
            <pc:sldMk cId="2181922912" sldId="289"/>
            <ac:spMk id="3" creationId="{EB45C6D5-F192-7A8A-C502-614D0CAABB6A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151556298" sldId="289"/>
        </pc:sldMkLst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294482045" sldId="290"/>
        </pc:sldMkLst>
      </pc:sldChg>
      <pc:sldChg chg="modSp new mod">
        <pc:chgData name="FI-A 22 - Zabel, Niklas" userId="771e8471-5983-4fd5-99b2-36a633a5836d" providerId="ADAL" clId="{C11DD419-2B00-3846-AC15-82FDCC48C9F4}" dt="2022-11-04T10:12:39.251" v="1389"/>
        <pc:sldMkLst>
          <pc:docMk/>
          <pc:sldMk cId="4121571904" sldId="290"/>
        </pc:sldMkLst>
        <pc:spChg chg="mod">
          <ac:chgData name="FI-A 22 - Zabel, Niklas" userId="771e8471-5983-4fd5-99b2-36a633a5836d" providerId="ADAL" clId="{C11DD419-2B00-3846-AC15-82FDCC48C9F4}" dt="2022-11-04T10:12:39.251" v="1389"/>
          <ac:spMkLst>
            <pc:docMk/>
            <pc:sldMk cId="4121571904" sldId="290"/>
            <ac:spMk id="2" creationId="{35A8229A-F6A9-7910-0869-3CF0DD7C2522}"/>
          </ac:spMkLst>
        </pc:spChg>
        <pc:spChg chg="mod">
          <ac:chgData name="FI-A 22 - Zabel, Niklas" userId="771e8471-5983-4fd5-99b2-36a633a5836d" providerId="ADAL" clId="{C11DD419-2B00-3846-AC15-82FDCC48C9F4}" dt="2022-11-04T10:12:20.358" v="1387" actId="20577"/>
          <ac:spMkLst>
            <pc:docMk/>
            <pc:sldMk cId="4121571904" sldId="290"/>
            <ac:spMk id="3" creationId="{0FB8B99D-8A4F-9468-D3B5-7E479667D554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984826292" sldId="291"/>
        </pc:sldMkLst>
      </pc:sldChg>
      <pc:sldChg chg="modSp new mod">
        <pc:chgData name="FI-A 22 - Zabel, Niklas" userId="771e8471-5983-4fd5-99b2-36a633a5836d" providerId="ADAL" clId="{C11DD419-2B00-3846-AC15-82FDCC48C9F4}" dt="2022-11-04T10:13:18.621" v="1405" actId="20577"/>
        <pc:sldMkLst>
          <pc:docMk/>
          <pc:sldMk cId="2753897452" sldId="291"/>
        </pc:sldMkLst>
        <pc:spChg chg="mod">
          <ac:chgData name="FI-A 22 - Zabel, Niklas" userId="771e8471-5983-4fd5-99b2-36a633a5836d" providerId="ADAL" clId="{C11DD419-2B00-3846-AC15-82FDCC48C9F4}" dt="2022-11-04T10:12:43.043" v="1392"/>
          <ac:spMkLst>
            <pc:docMk/>
            <pc:sldMk cId="2753897452" sldId="291"/>
            <ac:spMk id="2" creationId="{2D3D7F69-3F9B-B8B2-0E26-7B826E847E61}"/>
          </ac:spMkLst>
        </pc:spChg>
        <pc:spChg chg="mod">
          <ac:chgData name="FI-A 22 - Zabel, Niklas" userId="771e8471-5983-4fd5-99b2-36a633a5836d" providerId="ADAL" clId="{C11DD419-2B00-3846-AC15-82FDCC48C9F4}" dt="2022-11-04T10:13:18.621" v="1405" actId="20577"/>
          <ac:spMkLst>
            <pc:docMk/>
            <pc:sldMk cId="2753897452" sldId="291"/>
            <ac:spMk id="3" creationId="{B04EC581-019E-529B-6CB1-B2C41616343E}"/>
          </ac:spMkLst>
        </pc:spChg>
      </pc:sldChg>
      <pc:sldChg chg="modSp new mod">
        <pc:chgData name="FI-A 22 - Zabel, Niklas" userId="771e8471-5983-4fd5-99b2-36a633a5836d" providerId="ADAL" clId="{C11DD419-2B00-3846-AC15-82FDCC48C9F4}" dt="2022-11-04T10:14:12.404" v="1425" actId="20577"/>
        <pc:sldMkLst>
          <pc:docMk/>
          <pc:sldMk cId="818958289" sldId="292"/>
        </pc:sldMkLst>
        <pc:spChg chg="mod">
          <ac:chgData name="FI-A 22 - Zabel, Niklas" userId="771e8471-5983-4fd5-99b2-36a633a5836d" providerId="ADAL" clId="{C11DD419-2B00-3846-AC15-82FDCC48C9F4}" dt="2022-11-04T10:13:44.597" v="1409"/>
          <ac:spMkLst>
            <pc:docMk/>
            <pc:sldMk cId="818958289" sldId="292"/>
            <ac:spMk id="2" creationId="{CA05EC8D-1981-2D80-391C-C3496649598F}"/>
          </ac:spMkLst>
        </pc:spChg>
        <pc:spChg chg="mod">
          <ac:chgData name="FI-A 22 - Zabel, Niklas" userId="771e8471-5983-4fd5-99b2-36a633a5836d" providerId="ADAL" clId="{C11DD419-2B00-3846-AC15-82FDCC48C9F4}" dt="2022-11-04T10:14:12.404" v="1425" actId="20577"/>
          <ac:spMkLst>
            <pc:docMk/>
            <pc:sldMk cId="818958289" sldId="292"/>
            <ac:spMk id="3" creationId="{5C0C39BE-68B2-62B5-16AE-C78745CCF548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815519289" sldId="292"/>
        </pc:sldMkLst>
      </pc:sldChg>
      <pc:sldChg chg="modSp new mod">
        <pc:chgData name="FI-A 22 - Zabel, Niklas" userId="771e8471-5983-4fd5-99b2-36a633a5836d" providerId="ADAL" clId="{C11DD419-2B00-3846-AC15-82FDCC48C9F4}" dt="2022-11-04T10:14:41.743" v="1431" actId="6549"/>
        <pc:sldMkLst>
          <pc:docMk/>
          <pc:sldMk cId="690816857" sldId="293"/>
        </pc:sldMkLst>
        <pc:spChg chg="mod">
          <ac:chgData name="FI-A 22 - Zabel, Niklas" userId="771e8471-5983-4fd5-99b2-36a633a5836d" providerId="ADAL" clId="{C11DD419-2B00-3846-AC15-82FDCC48C9F4}" dt="2022-11-04T10:14:27.668" v="1427"/>
          <ac:spMkLst>
            <pc:docMk/>
            <pc:sldMk cId="690816857" sldId="293"/>
            <ac:spMk id="2" creationId="{1553DA5F-1E62-EAD1-1947-030511E941D4}"/>
          </ac:spMkLst>
        </pc:spChg>
        <pc:spChg chg="mod">
          <ac:chgData name="FI-A 22 - Zabel, Niklas" userId="771e8471-5983-4fd5-99b2-36a633a5836d" providerId="ADAL" clId="{C11DD419-2B00-3846-AC15-82FDCC48C9F4}" dt="2022-11-04T10:14:41.743" v="1431" actId="6549"/>
          <ac:spMkLst>
            <pc:docMk/>
            <pc:sldMk cId="690816857" sldId="293"/>
            <ac:spMk id="3" creationId="{6396C522-048E-1BED-FF5D-2B5656BDA998}"/>
          </ac:spMkLst>
        </pc:spChg>
      </pc:sldChg>
      <pc:sldChg chg="add del">
        <pc:chgData name="FI-A 22 - Zabel, Niklas" userId="771e8471-5983-4fd5-99b2-36a633a5836d" providerId="ADAL" clId="{C11DD419-2B00-3846-AC15-82FDCC48C9F4}" dt="2022-11-04T10:13:37.424" v="1408" actId="2696"/>
        <pc:sldMkLst>
          <pc:docMk/>
          <pc:sldMk cId="2206695532" sldId="293"/>
        </pc:sldMkLst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323165420" sldId="293"/>
        </pc:sldMkLst>
      </pc:sldChg>
      <pc:sldChg chg="modSp new mod">
        <pc:chgData name="FI-A 22 - Zabel, Niklas" userId="771e8471-5983-4fd5-99b2-36a633a5836d" providerId="ADAL" clId="{C11DD419-2B00-3846-AC15-82FDCC48C9F4}" dt="2022-11-04T10:15:19.461" v="1446" actId="20577"/>
        <pc:sldMkLst>
          <pc:docMk/>
          <pc:sldMk cId="2896213721" sldId="294"/>
        </pc:sldMkLst>
        <pc:spChg chg="mod">
          <ac:chgData name="FI-A 22 - Zabel, Niklas" userId="771e8471-5983-4fd5-99b2-36a633a5836d" providerId="ADAL" clId="{C11DD419-2B00-3846-AC15-82FDCC48C9F4}" dt="2022-11-04T10:14:50.844" v="1433"/>
          <ac:spMkLst>
            <pc:docMk/>
            <pc:sldMk cId="2896213721" sldId="294"/>
            <ac:spMk id="2" creationId="{F721E7F8-5176-B9B2-F17C-2F050D18F37C}"/>
          </ac:spMkLst>
        </pc:spChg>
        <pc:spChg chg="mod">
          <ac:chgData name="FI-A 22 - Zabel, Niklas" userId="771e8471-5983-4fd5-99b2-36a633a5836d" providerId="ADAL" clId="{C11DD419-2B00-3846-AC15-82FDCC48C9F4}" dt="2022-11-04T10:15:19.461" v="1446" actId="20577"/>
          <ac:spMkLst>
            <pc:docMk/>
            <pc:sldMk cId="2896213721" sldId="294"/>
            <ac:spMk id="3" creationId="{21411C40-8DD4-6A65-4C5B-702CDCB71DB5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933193933" sldId="294"/>
        </pc:sldMkLst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148158035" sldId="295"/>
        </pc:sldMkLst>
      </pc:sldChg>
      <pc:sldChg chg="modSp new mod">
        <pc:chgData name="FI-A 22 - Zabel, Niklas" userId="771e8471-5983-4fd5-99b2-36a633a5836d" providerId="ADAL" clId="{C11DD419-2B00-3846-AC15-82FDCC48C9F4}" dt="2022-11-04T10:16:07.215" v="1460" actId="6549"/>
        <pc:sldMkLst>
          <pc:docMk/>
          <pc:sldMk cId="3853879830" sldId="295"/>
        </pc:sldMkLst>
        <pc:spChg chg="mod">
          <ac:chgData name="FI-A 22 - Zabel, Niklas" userId="771e8471-5983-4fd5-99b2-36a633a5836d" providerId="ADAL" clId="{C11DD419-2B00-3846-AC15-82FDCC48C9F4}" dt="2022-11-04T10:15:33.232" v="1449" actId="20577"/>
          <ac:spMkLst>
            <pc:docMk/>
            <pc:sldMk cId="3853879830" sldId="295"/>
            <ac:spMk id="2" creationId="{D9AB44BF-05A2-C89A-165C-101C25C057EA}"/>
          </ac:spMkLst>
        </pc:spChg>
        <pc:spChg chg="mod">
          <ac:chgData name="FI-A 22 - Zabel, Niklas" userId="771e8471-5983-4fd5-99b2-36a633a5836d" providerId="ADAL" clId="{C11DD419-2B00-3846-AC15-82FDCC48C9F4}" dt="2022-11-04T10:16:07.215" v="1460" actId="6549"/>
          <ac:spMkLst>
            <pc:docMk/>
            <pc:sldMk cId="3853879830" sldId="295"/>
            <ac:spMk id="3" creationId="{0B938555-A2A5-5249-CC06-892E3723EA7D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62071560" sldId="296"/>
        </pc:sldMkLst>
      </pc:sldChg>
      <pc:sldChg chg="modSp new del mod">
        <pc:chgData name="FI-A 22 - Zabel, Niklas" userId="771e8471-5983-4fd5-99b2-36a633a5836d" providerId="ADAL" clId="{C11DD419-2B00-3846-AC15-82FDCC48C9F4}" dt="2022-11-04T10:16:34.145" v="1463" actId="2696"/>
        <pc:sldMkLst>
          <pc:docMk/>
          <pc:sldMk cId="589207201" sldId="296"/>
        </pc:sldMkLst>
        <pc:spChg chg="mod">
          <ac:chgData name="FI-A 22 - Zabel, Niklas" userId="771e8471-5983-4fd5-99b2-36a633a5836d" providerId="ADAL" clId="{C11DD419-2B00-3846-AC15-82FDCC48C9F4}" dt="2022-11-04T10:16:20.246" v="1462"/>
          <ac:spMkLst>
            <pc:docMk/>
            <pc:sldMk cId="589207201" sldId="296"/>
            <ac:spMk id="2" creationId="{7AC2A4D4-620E-95D1-7EED-7630C0E5E89B}"/>
          </ac:spMkLst>
        </pc:spChg>
      </pc:sldChg>
      <pc:sldChg chg="addSp delSp modSp new mod setBg modClrScheme chgLayout">
        <pc:chgData name="FI-A 22 - Zabel, Niklas" userId="771e8471-5983-4fd5-99b2-36a633a5836d" providerId="ADAL" clId="{C11DD419-2B00-3846-AC15-82FDCC48C9F4}" dt="2022-11-04T10:19:53.129" v="1612" actId="20577"/>
        <pc:sldMkLst>
          <pc:docMk/>
          <pc:sldMk cId="1658517616" sldId="296"/>
        </pc:sldMkLst>
        <pc:spChg chg="mod ord">
          <ac:chgData name="FI-A 22 - Zabel, Niklas" userId="771e8471-5983-4fd5-99b2-36a633a5836d" providerId="ADAL" clId="{C11DD419-2B00-3846-AC15-82FDCC48C9F4}" dt="2022-11-04T10:19:11.237" v="1500" actId="207"/>
          <ac:spMkLst>
            <pc:docMk/>
            <pc:sldMk cId="1658517616" sldId="296"/>
            <ac:spMk id="2" creationId="{F0B9EB12-4A4C-F0FB-A76A-844BDF7D95D3}"/>
          </ac:spMkLst>
        </pc:spChg>
        <pc:spChg chg="add del mod ord">
          <ac:chgData name="FI-A 22 - Zabel, Niklas" userId="771e8471-5983-4fd5-99b2-36a633a5836d" providerId="ADAL" clId="{C11DD419-2B00-3846-AC15-82FDCC48C9F4}" dt="2022-11-04T10:17:47.072" v="1489" actId="700"/>
          <ac:spMkLst>
            <pc:docMk/>
            <pc:sldMk cId="1658517616" sldId="296"/>
            <ac:spMk id="3" creationId="{D656A932-B935-93BF-A7A6-93A37669E120}"/>
          </ac:spMkLst>
        </pc:spChg>
        <pc:spChg chg="add del mod ord">
          <ac:chgData name="FI-A 22 - Zabel, Niklas" userId="771e8471-5983-4fd5-99b2-36a633a5836d" providerId="ADAL" clId="{C11DD419-2B00-3846-AC15-82FDCC48C9F4}" dt="2022-11-04T10:17:48.819" v="1490"/>
          <ac:spMkLst>
            <pc:docMk/>
            <pc:sldMk cId="1658517616" sldId="296"/>
            <ac:spMk id="4" creationId="{7360E753-CC45-036B-59DC-4818B8F52EEC}"/>
          </ac:spMkLst>
        </pc:spChg>
        <pc:spChg chg="add del mod ord">
          <ac:chgData name="FI-A 22 - Zabel, Niklas" userId="771e8471-5983-4fd5-99b2-36a633a5836d" providerId="ADAL" clId="{C11DD419-2B00-3846-AC15-82FDCC48C9F4}" dt="2022-11-04T10:19:53.129" v="1612" actId="20577"/>
          <ac:spMkLst>
            <pc:docMk/>
            <pc:sldMk cId="1658517616" sldId="296"/>
            <ac:spMk id="5" creationId="{E33261FE-DC95-E72E-C331-8ADA7F605FC9}"/>
          </ac:spMkLst>
        </pc:spChg>
        <pc:spChg chg="add">
          <ac:chgData name="FI-A 22 - Zabel, Niklas" userId="771e8471-5983-4fd5-99b2-36a633a5836d" providerId="ADAL" clId="{C11DD419-2B00-3846-AC15-82FDCC48C9F4}" dt="2022-11-04T10:18:34.559" v="1496" actId="26606"/>
          <ac:spMkLst>
            <pc:docMk/>
            <pc:sldMk cId="1658517616" sldId="296"/>
            <ac:spMk id="16" creationId="{8D1AA55E-40D5-461B-A5A8-4AE8AAB71B08}"/>
          </ac:spMkLst>
        </pc:spChg>
        <pc:spChg chg="add">
          <ac:chgData name="FI-A 22 - Zabel, Niklas" userId="771e8471-5983-4fd5-99b2-36a633a5836d" providerId="ADAL" clId="{C11DD419-2B00-3846-AC15-82FDCC48C9F4}" dt="2022-11-04T10:18:34.559" v="1496" actId="26606"/>
          <ac:spMkLst>
            <pc:docMk/>
            <pc:sldMk cId="1658517616" sldId="296"/>
            <ac:spMk id="20" creationId="{6CB927A4-E432-4310-9CD5-E89FF5063179}"/>
          </ac:spMkLst>
        </pc:spChg>
        <pc:spChg chg="add">
          <ac:chgData name="FI-A 22 - Zabel, Niklas" userId="771e8471-5983-4fd5-99b2-36a633a5836d" providerId="ADAL" clId="{C11DD419-2B00-3846-AC15-82FDCC48C9F4}" dt="2022-11-04T10:18:34.559" v="1496" actId="26606"/>
          <ac:spMkLst>
            <pc:docMk/>
            <pc:sldMk cId="1658517616" sldId="296"/>
            <ac:spMk id="22" creationId="{E3020543-B24B-4EC4-8FFC-8DD88EEA91A8}"/>
          </ac:spMkLst>
        </pc:spChg>
        <pc:spChg chg="add">
          <ac:chgData name="FI-A 22 - Zabel, Niklas" userId="771e8471-5983-4fd5-99b2-36a633a5836d" providerId="ADAL" clId="{C11DD419-2B00-3846-AC15-82FDCC48C9F4}" dt="2022-11-04T10:18:34.559" v="1496" actId="26606"/>
          <ac:spMkLst>
            <pc:docMk/>
            <pc:sldMk cId="1658517616" sldId="296"/>
            <ac:spMk id="24" creationId="{1453BF6C-B012-48B7-B4E8-6D7AC7C27D02}"/>
          </ac:spMkLst>
        </pc:spChg>
        <pc:picChg chg="add del mod">
          <ac:chgData name="FI-A 22 - Zabel, Niklas" userId="771e8471-5983-4fd5-99b2-36a633a5836d" providerId="ADAL" clId="{C11DD419-2B00-3846-AC15-82FDCC48C9F4}" dt="2022-11-04T10:17:42.530" v="1486"/>
          <ac:picMkLst>
            <pc:docMk/>
            <pc:sldMk cId="1658517616" sldId="296"/>
            <ac:picMk id="7" creationId="{BBB317AD-46AB-F6FF-B120-CB07616D2521}"/>
          </ac:picMkLst>
        </pc:picChg>
        <pc:picChg chg="add mod">
          <ac:chgData name="FI-A 22 - Zabel, Niklas" userId="771e8471-5983-4fd5-99b2-36a633a5836d" providerId="ADAL" clId="{C11DD419-2B00-3846-AC15-82FDCC48C9F4}" dt="2022-11-04T10:18:34.559" v="1496" actId="26606"/>
          <ac:picMkLst>
            <pc:docMk/>
            <pc:sldMk cId="1658517616" sldId="296"/>
            <ac:picMk id="9" creationId="{3ACF6A9B-A97D-BF7D-49AB-6525251DEF3A}"/>
          </ac:picMkLst>
        </pc:picChg>
        <pc:cxnChg chg="add">
          <ac:chgData name="FI-A 22 - Zabel, Niklas" userId="771e8471-5983-4fd5-99b2-36a633a5836d" providerId="ADAL" clId="{C11DD419-2B00-3846-AC15-82FDCC48C9F4}" dt="2022-11-04T10:18:34.559" v="1496" actId="26606"/>
          <ac:cxnSpMkLst>
            <pc:docMk/>
            <pc:sldMk cId="1658517616" sldId="296"/>
            <ac:cxnSpMk id="14" creationId="{5C05CAAB-DBA2-4548-AD5F-01BB97FBB207}"/>
          </ac:cxnSpMkLst>
        </pc:cxnChg>
        <pc:cxnChg chg="add">
          <ac:chgData name="FI-A 22 - Zabel, Niklas" userId="771e8471-5983-4fd5-99b2-36a633a5836d" providerId="ADAL" clId="{C11DD419-2B00-3846-AC15-82FDCC48C9F4}" dt="2022-11-04T10:18:34.559" v="1496" actId="26606"/>
          <ac:cxnSpMkLst>
            <pc:docMk/>
            <pc:sldMk cId="1658517616" sldId="296"/>
            <ac:cxnSpMk id="18" creationId="{C49DA8F6-BCC1-4447-B54C-57856834B94B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972134244" sldId="297"/>
        </pc:sldMkLst>
      </pc:sldChg>
      <pc:sldChg chg="new del">
        <pc:chgData name="FI-A 22 - Zabel, Niklas" userId="771e8471-5983-4fd5-99b2-36a633a5836d" providerId="ADAL" clId="{C11DD419-2B00-3846-AC15-82FDCC48C9F4}" dt="2022-11-04T10:17:21.597" v="1482" actId="680"/>
        <pc:sldMkLst>
          <pc:docMk/>
          <pc:sldMk cId="1668923059" sldId="297"/>
        </pc:sldMkLst>
      </pc:sldChg>
      <pc:sldChg chg="addSp delSp modSp add mod setBg delDesignElem">
        <pc:chgData name="FI-A 22 - Zabel, Niklas" userId="771e8471-5983-4fd5-99b2-36a633a5836d" providerId="ADAL" clId="{C11DD419-2B00-3846-AC15-82FDCC48C9F4}" dt="2022-11-04T10:24:32.228" v="2107" actId="20577"/>
        <pc:sldMkLst>
          <pc:docMk/>
          <pc:sldMk cId="2656371089" sldId="297"/>
        </pc:sldMkLst>
        <pc:spChg chg="mod">
          <ac:chgData name="FI-A 22 - Zabel, Niklas" userId="771e8471-5983-4fd5-99b2-36a633a5836d" providerId="ADAL" clId="{C11DD419-2B00-3846-AC15-82FDCC48C9F4}" dt="2022-11-04T10:20:40.990" v="1620"/>
          <ac:spMkLst>
            <pc:docMk/>
            <pc:sldMk cId="2656371089" sldId="297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24:32.228" v="2107" actId="20577"/>
          <ac:spMkLst>
            <pc:docMk/>
            <pc:sldMk cId="2656371089" sldId="297"/>
            <ac:spMk id="5" creationId="{E33261FE-DC95-E72E-C331-8ADA7F605FC9}"/>
          </ac:spMkLst>
        </pc:spChg>
        <pc:spChg chg="del">
          <ac:chgData name="FI-A 22 - Zabel, Niklas" userId="771e8471-5983-4fd5-99b2-36a633a5836d" providerId="ADAL" clId="{C11DD419-2B00-3846-AC15-82FDCC48C9F4}" dt="2022-11-04T10:19:58.236" v="1614"/>
          <ac:spMkLst>
            <pc:docMk/>
            <pc:sldMk cId="2656371089" sldId="297"/>
            <ac:spMk id="16" creationId="{8D1AA55E-40D5-461B-A5A8-4AE8AAB71B08}"/>
          </ac:spMkLst>
        </pc:spChg>
        <pc:spChg chg="del">
          <ac:chgData name="FI-A 22 - Zabel, Niklas" userId="771e8471-5983-4fd5-99b2-36a633a5836d" providerId="ADAL" clId="{C11DD419-2B00-3846-AC15-82FDCC48C9F4}" dt="2022-11-04T10:19:58.236" v="1614"/>
          <ac:spMkLst>
            <pc:docMk/>
            <pc:sldMk cId="2656371089" sldId="297"/>
            <ac:spMk id="20" creationId="{6CB927A4-E432-4310-9CD5-E89FF5063179}"/>
          </ac:spMkLst>
        </pc:spChg>
        <pc:spChg chg="del">
          <ac:chgData name="FI-A 22 - Zabel, Niklas" userId="771e8471-5983-4fd5-99b2-36a633a5836d" providerId="ADAL" clId="{C11DD419-2B00-3846-AC15-82FDCC48C9F4}" dt="2022-11-04T10:19:58.236" v="1614"/>
          <ac:spMkLst>
            <pc:docMk/>
            <pc:sldMk cId="2656371089" sldId="297"/>
            <ac:spMk id="22" creationId="{E3020543-B24B-4EC4-8FFC-8DD88EEA91A8}"/>
          </ac:spMkLst>
        </pc:spChg>
        <pc:spChg chg="del">
          <ac:chgData name="FI-A 22 - Zabel, Niklas" userId="771e8471-5983-4fd5-99b2-36a633a5836d" providerId="ADAL" clId="{C11DD419-2B00-3846-AC15-82FDCC48C9F4}" dt="2022-11-04T10:19:58.236" v="1614"/>
          <ac:spMkLst>
            <pc:docMk/>
            <pc:sldMk cId="2656371089" sldId="297"/>
            <ac:spMk id="24" creationId="{1453BF6C-B012-48B7-B4E8-6D7AC7C27D02}"/>
          </ac:spMkLst>
        </pc:spChg>
        <pc:picChg chg="add del">
          <ac:chgData name="FI-A 22 - Zabel, Niklas" userId="771e8471-5983-4fd5-99b2-36a633a5836d" providerId="ADAL" clId="{C11DD419-2B00-3846-AC15-82FDCC48C9F4}" dt="2022-11-04T10:20:43.289" v="1621" actId="478"/>
          <ac:picMkLst>
            <pc:docMk/>
            <pc:sldMk cId="2656371089" sldId="297"/>
            <ac:picMk id="3" creationId="{8107D671-7520-E122-FBD0-75D524535632}"/>
          </ac:picMkLst>
        </pc:picChg>
        <pc:picChg chg="mod">
          <ac:chgData name="FI-A 22 - Zabel, Niklas" userId="771e8471-5983-4fd5-99b2-36a633a5836d" providerId="ADAL" clId="{C11DD419-2B00-3846-AC15-82FDCC48C9F4}" dt="2022-11-04T10:20:54.092" v="1622" actId="14826"/>
          <ac:picMkLst>
            <pc:docMk/>
            <pc:sldMk cId="2656371089" sldId="297"/>
            <ac:picMk id="9" creationId="{3ACF6A9B-A97D-BF7D-49AB-6525251DEF3A}"/>
          </ac:picMkLst>
        </pc:picChg>
        <pc:cxnChg chg="del">
          <ac:chgData name="FI-A 22 - Zabel, Niklas" userId="771e8471-5983-4fd5-99b2-36a633a5836d" providerId="ADAL" clId="{C11DD419-2B00-3846-AC15-82FDCC48C9F4}" dt="2022-11-04T10:19:58.236" v="1614"/>
          <ac:cxnSpMkLst>
            <pc:docMk/>
            <pc:sldMk cId="2656371089" sldId="297"/>
            <ac:cxnSpMk id="14" creationId="{5C05CAAB-DBA2-4548-AD5F-01BB97FBB207}"/>
          </ac:cxnSpMkLst>
        </pc:cxnChg>
        <pc:cxnChg chg="del">
          <ac:chgData name="FI-A 22 - Zabel, Niklas" userId="771e8471-5983-4fd5-99b2-36a633a5836d" providerId="ADAL" clId="{C11DD419-2B00-3846-AC15-82FDCC48C9F4}" dt="2022-11-04T10:19:58.236" v="1614"/>
          <ac:cxnSpMkLst>
            <pc:docMk/>
            <pc:sldMk cId="2656371089" sldId="297"/>
            <ac:cxnSpMk id="18" creationId="{C49DA8F6-BCC1-4447-B54C-57856834B94B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757677418" sldId="298"/>
        </pc:sldMkLst>
      </pc:sldChg>
      <pc:sldChg chg="modSp add mod">
        <pc:chgData name="FI-A 22 - Zabel, Niklas" userId="771e8471-5983-4fd5-99b2-36a633a5836d" providerId="ADAL" clId="{C11DD419-2B00-3846-AC15-82FDCC48C9F4}" dt="2022-11-04T10:28:37.672" v="2475"/>
        <pc:sldMkLst>
          <pc:docMk/>
          <pc:sldMk cId="2661296566" sldId="298"/>
        </pc:sldMkLst>
        <pc:spChg chg="mod">
          <ac:chgData name="FI-A 22 - Zabel, Niklas" userId="771e8471-5983-4fd5-99b2-36a633a5836d" providerId="ADAL" clId="{C11DD419-2B00-3846-AC15-82FDCC48C9F4}" dt="2022-11-04T10:24:51.212" v="2123" actId="20577"/>
          <ac:spMkLst>
            <pc:docMk/>
            <pc:sldMk cId="2661296566" sldId="298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28:37.672" v="2475"/>
          <ac:spMkLst>
            <pc:docMk/>
            <pc:sldMk cId="2661296566" sldId="298"/>
            <ac:spMk id="5" creationId="{E33261FE-DC95-E72E-C331-8ADA7F605FC9}"/>
          </ac:spMkLst>
        </pc:spChg>
        <pc:picChg chg="mod">
          <ac:chgData name="FI-A 22 - Zabel, Niklas" userId="771e8471-5983-4fd5-99b2-36a633a5836d" providerId="ADAL" clId="{C11DD419-2B00-3846-AC15-82FDCC48C9F4}" dt="2022-11-04T10:27:12.228" v="2330" actId="1367"/>
          <ac:picMkLst>
            <pc:docMk/>
            <pc:sldMk cId="2661296566" sldId="298"/>
            <ac:picMk id="9" creationId="{3ACF6A9B-A97D-BF7D-49AB-6525251DEF3A}"/>
          </ac:picMkLst>
        </pc:picChg>
      </pc:sldChg>
      <pc:sldChg chg="modSp add mod">
        <pc:chgData name="FI-A 22 - Zabel, Niklas" userId="771e8471-5983-4fd5-99b2-36a633a5836d" providerId="ADAL" clId="{C11DD419-2B00-3846-AC15-82FDCC48C9F4}" dt="2022-11-04T10:31:56.577" v="2787"/>
        <pc:sldMkLst>
          <pc:docMk/>
          <pc:sldMk cId="1999037431" sldId="299"/>
        </pc:sldMkLst>
        <pc:spChg chg="mod">
          <ac:chgData name="FI-A 22 - Zabel, Niklas" userId="771e8471-5983-4fd5-99b2-36a633a5836d" providerId="ADAL" clId="{C11DD419-2B00-3846-AC15-82FDCC48C9F4}" dt="2022-11-04T10:28:43.508" v="2486" actId="20577"/>
          <ac:spMkLst>
            <pc:docMk/>
            <pc:sldMk cId="1999037431" sldId="299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31:56.577" v="2787"/>
          <ac:spMkLst>
            <pc:docMk/>
            <pc:sldMk cId="1999037431" sldId="299"/>
            <ac:spMk id="5" creationId="{E33261FE-DC95-E72E-C331-8ADA7F605FC9}"/>
          </ac:spMkLst>
        </pc:spChg>
        <pc:picChg chg="mod">
          <ac:chgData name="FI-A 22 - Zabel, Niklas" userId="771e8471-5983-4fd5-99b2-36a633a5836d" providerId="ADAL" clId="{C11DD419-2B00-3846-AC15-82FDCC48C9F4}" dt="2022-11-04T10:29:22.446" v="2489" actId="14826"/>
          <ac:picMkLst>
            <pc:docMk/>
            <pc:sldMk cId="1999037431" sldId="299"/>
            <ac:picMk id="9" creationId="{3ACF6A9B-A97D-BF7D-49AB-6525251DEF3A}"/>
          </ac:picMkLst>
        </pc:pic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4229964492" sldId="299"/>
        </pc:sldMkLst>
      </pc:sldChg>
      <pc:sldChg chg="modSp add mod ord">
        <pc:chgData name="FI-A 22 - Zabel, Niklas" userId="771e8471-5983-4fd5-99b2-36a633a5836d" providerId="ADAL" clId="{C11DD419-2B00-3846-AC15-82FDCC48C9F4}" dt="2022-11-04T10:43:18.340" v="3532" actId="20578"/>
        <pc:sldMkLst>
          <pc:docMk/>
          <pc:sldMk cId="847230217" sldId="300"/>
        </pc:sldMkLst>
        <pc:spChg chg="mod">
          <ac:chgData name="FI-A 22 - Zabel, Niklas" userId="771e8471-5983-4fd5-99b2-36a633a5836d" providerId="ADAL" clId="{C11DD419-2B00-3846-AC15-82FDCC48C9F4}" dt="2022-11-04T10:32:05.190" v="2796" actId="20577"/>
          <ac:spMkLst>
            <pc:docMk/>
            <pc:sldMk cId="847230217" sldId="300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35:15.196" v="3366" actId="5793"/>
          <ac:spMkLst>
            <pc:docMk/>
            <pc:sldMk cId="847230217" sldId="300"/>
            <ac:spMk id="5" creationId="{E33261FE-DC95-E72E-C331-8ADA7F605FC9}"/>
          </ac:spMkLst>
        </pc:spChg>
        <pc:picChg chg="mod">
          <ac:chgData name="FI-A 22 - Zabel, Niklas" userId="771e8471-5983-4fd5-99b2-36a633a5836d" providerId="ADAL" clId="{C11DD419-2B00-3846-AC15-82FDCC48C9F4}" dt="2022-11-04T10:32:20.385" v="2797" actId="14826"/>
          <ac:picMkLst>
            <pc:docMk/>
            <pc:sldMk cId="847230217" sldId="300"/>
            <ac:picMk id="9" creationId="{3ACF6A9B-A97D-BF7D-49AB-6525251DEF3A}"/>
          </ac:picMkLst>
        </pc:pic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878901120" sldId="300"/>
        </pc:sldMkLst>
      </pc:sldChg>
      <pc:sldChg chg="new del">
        <pc:chgData name="FI-A 22 - Zabel, Niklas" userId="771e8471-5983-4fd5-99b2-36a633a5836d" providerId="ADAL" clId="{C11DD419-2B00-3846-AC15-82FDCC48C9F4}" dt="2022-11-04T10:31:52.367" v="2785" actId="680"/>
        <pc:sldMkLst>
          <pc:docMk/>
          <pc:sldMk cId="3489339842" sldId="300"/>
        </pc:sldMkLst>
      </pc:sldChg>
      <pc:sldChg chg="addSp delSp modSp new mod ord modClrScheme chgLayout">
        <pc:chgData name="FI-A 22 - Zabel, Niklas" userId="771e8471-5983-4fd5-99b2-36a633a5836d" providerId="ADAL" clId="{C11DD419-2B00-3846-AC15-82FDCC48C9F4}" dt="2022-11-04T10:39:48.734" v="3443" actId="20578"/>
        <pc:sldMkLst>
          <pc:docMk/>
          <pc:sldMk cId="353778140" sldId="301"/>
        </pc:sldMkLst>
        <pc:spChg chg="del mod ord">
          <ac:chgData name="FI-A 22 - Zabel, Niklas" userId="771e8471-5983-4fd5-99b2-36a633a5836d" providerId="ADAL" clId="{C11DD419-2B00-3846-AC15-82FDCC48C9F4}" dt="2022-11-04T10:35:22.336" v="3368" actId="700"/>
          <ac:spMkLst>
            <pc:docMk/>
            <pc:sldMk cId="353778140" sldId="301"/>
            <ac:spMk id="2" creationId="{755848C1-F5E2-F9BE-3590-97F7C6DB349D}"/>
          </ac:spMkLst>
        </pc:spChg>
        <pc:spChg chg="del mod ord">
          <ac:chgData name="FI-A 22 - Zabel, Niklas" userId="771e8471-5983-4fd5-99b2-36a633a5836d" providerId="ADAL" clId="{C11DD419-2B00-3846-AC15-82FDCC48C9F4}" dt="2022-11-04T10:35:22.336" v="3368" actId="700"/>
          <ac:spMkLst>
            <pc:docMk/>
            <pc:sldMk cId="353778140" sldId="301"/>
            <ac:spMk id="3" creationId="{3EE9C59F-52F9-B8D9-DE17-D3C43B14AE7C}"/>
          </ac:spMkLst>
        </pc:spChg>
        <pc:spChg chg="del">
          <ac:chgData name="FI-A 22 - Zabel, Niklas" userId="771e8471-5983-4fd5-99b2-36a633a5836d" providerId="ADAL" clId="{C11DD419-2B00-3846-AC15-82FDCC48C9F4}" dt="2022-11-04T10:35:22.336" v="3368" actId="700"/>
          <ac:spMkLst>
            <pc:docMk/>
            <pc:sldMk cId="353778140" sldId="301"/>
            <ac:spMk id="4" creationId="{985C946C-6E90-EBBF-A3D4-067A75FF6B75}"/>
          </ac:spMkLst>
        </pc:spChg>
        <pc:spChg chg="add del mod ord">
          <ac:chgData name="FI-A 22 - Zabel, Niklas" userId="771e8471-5983-4fd5-99b2-36a633a5836d" providerId="ADAL" clId="{C11DD419-2B00-3846-AC15-82FDCC48C9F4}" dt="2022-11-04T10:35:23.995" v="3369" actId="700"/>
          <ac:spMkLst>
            <pc:docMk/>
            <pc:sldMk cId="353778140" sldId="301"/>
            <ac:spMk id="5" creationId="{DFEE0581-0FA9-5288-9092-32D71D7800D4}"/>
          </ac:spMkLst>
        </pc:spChg>
        <pc:spChg chg="add del mod ord">
          <ac:chgData name="FI-A 22 - Zabel, Niklas" userId="771e8471-5983-4fd5-99b2-36a633a5836d" providerId="ADAL" clId="{C11DD419-2B00-3846-AC15-82FDCC48C9F4}" dt="2022-11-04T10:35:23.995" v="3369" actId="700"/>
          <ac:spMkLst>
            <pc:docMk/>
            <pc:sldMk cId="353778140" sldId="301"/>
            <ac:spMk id="6" creationId="{5C256614-D4D6-8304-7CAD-CFDDDC80A2B2}"/>
          </ac:spMkLst>
        </pc:spChg>
        <pc:spChg chg="add mod ord">
          <ac:chgData name="FI-A 22 - Zabel, Niklas" userId="771e8471-5983-4fd5-99b2-36a633a5836d" providerId="ADAL" clId="{C11DD419-2B00-3846-AC15-82FDCC48C9F4}" dt="2022-11-04T10:35:26.398" v="3377" actId="20577"/>
          <ac:spMkLst>
            <pc:docMk/>
            <pc:sldMk cId="353778140" sldId="301"/>
            <ac:spMk id="7" creationId="{6E7BEF29-BDB7-DA84-FE9E-C0B71B0A0F6B}"/>
          </ac:spMkLst>
        </pc:spChg>
        <pc:spChg chg="add mod ord">
          <ac:chgData name="FI-A 22 - Zabel, Niklas" userId="771e8471-5983-4fd5-99b2-36a633a5836d" providerId="ADAL" clId="{C11DD419-2B00-3846-AC15-82FDCC48C9F4}" dt="2022-11-04T10:39:34.220" v="3441" actId="207"/>
          <ac:spMkLst>
            <pc:docMk/>
            <pc:sldMk cId="353778140" sldId="301"/>
            <ac:spMk id="8" creationId="{C47DABDE-49C9-1DDD-B169-2095B7D6B55E}"/>
          </ac:spMkLst>
        </pc:sp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4215883277" sldId="301"/>
        </pc:sldMkLst>
      </pc:sldChg>
      <pc:sldChg chg="modSp add del mod">
        <pc:chgData name="FI-A 22 - Zabel, Niklas" userId="771e8471-5983-4fd5-99b2-36a633a5836d" providerId="ADAL" clId="{C11DD419-2B00-3846-AC15-82FDCC48C9F4}" dt="2022-11-04T10:43:57.688" v="3537" actId="2696"/>
        <pc:sldMkLst>
          <pc:docMk/>
          <pc:sldMk cId="2831600102" sldId="302"/>
        </pc:sldMkLst>
        <pc:spChg chg="mod">
          <ac:chgData name="FI-A 22 - Zabel, Niklas" userId="771e8471-5983-4fd5-99b2-36a633a5836d" providerId="ADAL" clId="{C11DD419-2B00-3846-AC15-82FDCC48C9F4}" dt="2022-11-04T10:39:58.010" v="3468" actId="20577"/>
          <ac:spMkLst>
            <pc:docMk/>
            <pc:sldMk cId="2831600102" sldId="302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42:54.545" v="3528"/>
          <ac:spMkLst>
            <pc:docMk/>
            <pc:sldMk cId="2831600102" sldId="302"/>
            <ac:spMk id="5" creationId="{E33261FE-DC95-E72E-C331-8ADA7F605FC9}"/>
          </ac:spMkLst>
        </pc:spChg>
        <pc:picChg chg="mod">
          <ac:chgData name="FI-A 22 - Zabel, Niklas" userId="771e8471-5983-4fd5-99b2-36a633a5836d" providerId="ADAL" clId="{C11DD419-2B00-3846-AC15-82FDCC48C9F4}" dt="2022-11-04T10:42:09.642" v="3472" actId="14826"/>
          <ac:picMkLst>
            <pc:docMk/>
            <pc:sldMk cId="2831600102" sldId="302"/>
            <ac:picMk id="9" creationId="{3ACF6A9B-A97D-BF7D-49AB-6525251DEF3A}"/>
          </ac:picMkLst>
        </pc:pic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163099623" sldId="302"/>
        </pc:sldMkLst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133823412" sldId="303"/>
        </pc:sldMkLst>
      </pc:sldChg>
      <pc:sldChg chg="delSp modSp add mod ord setBg delDesignElem">
        <pc:chgData name="FI-A 22 - Zabel, Niklas" userId="771e8471-5983-4fd5-99b2-36a633a5836d" providerId="ADAL" clId="{C11DD419-2B00-3846-AC15-82FDCC48C9F4}" dt="2022-11-04T10:44:12.261" v="3542" actId="20578"/>
        <pc:sldMkLst>
          <pc:docMk/>
          <pc:sldMk cId="2365377133" sldId="303"/>
        </pc:sldMkLst>
        <pc:spChg chg="mod">
          <ac:chgData name="FI-A 22 - Zabel, Niklas" userId="771e8471-5983-4fd5-99b2-36a633a5836d" providerId="ADAL" clId="{C11DD419-2B00-3846-AC15-82FDCC48C9F4}" dt="2022-11-04T10:43:41.376" v="3535"/>
          <ac:spMkLst>
            <pc:docMk/>
            <pc:sldMk cId="2365377133" sldId="303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43:53.266" v="3536"/>
          <ac:spMkLst>
            <pc:docMk/>
            <pc:sldMk cId="2365377133" sldId="303"/>
            <ac:spMk id="5" creationId="{E33261FE-DC95-E72E-C331-8ADA7F605FC9}"/>
          </ac:spMkLst>
        </pc:spChg>
        <pc:spChg chg="del">
          <ac:chgData name="FI-A 22 - Zabel, Niklas" userId="771e8471-5983-4fd5-99b2-36a633a5836d" providerId="ADAL" clId="{C11DD419-2B00-3846-AC15-82FDCC48C9F4}" dt="2022-11-04T10:43:12.828" v="3530"/>
          <ac:spMkLst>
            <pc:docMk/>
            <pc:sldMk cId="2365377133" sldId="303"/>
            <ac:spMk id="16" creationId="{8D1AA55E-40D5-461B-A5A8-4AE8AAB71B08}"/>
          </ac:spMkLst>
        </pc:spChg>
        <pc:spChg chg="del">
          <ac:chgData name="FI-A 22 - Zabel, Niklas" userId="771e8471-5983-4fd5-99b2-36a633a5836d" providerId="ADAL" clId="{C11DD419-2B00-3846-AC15-82FDCC48C9F4}" dt="2022-11-04T10:43:12.828" v="3530"/>
          <ac:spMkLst>
            <pc:docMk/>
            <pc:sldMk cId="2365377133" sldId="303"/>
            <ac:spMk id="20" creationId="{6CB927A4-E432-4310-9CD5-E89FF5063179}"/>
          </ac:spMkLst>
        </pc:spChg>
        <pc:spChg chg="del">
          <ac:chgData name="FI-A 22 - Zabel, Niklas" userId="771e8471-5983-4fd5-99b2-36a633a5836d" providerId="ADAL" clId="{C11DD419-2B00-3846-AC15-82FDCC48C9F4}" dt="2022-11-04T10:43:12.828" v="3530"/>
          <ac:spMkLst>
            <pc:docMk/>
            <pc:sldMk cId="2365377133" sldId="303"/>
            <ac:spMk id="22" creationId="{E3020543-B24B-4EC4-8FFC-8DD88EEA91A8}"/>
          </ac:spMkLst>
        </pc:spChg>
        <pc:spChg chg="del">
          <ac:chgData name="FI-A 22 - Zabel, Niklas" userId="771e8471-5983-4fd5-99b2-36a633a5836d" providerId="ADAL" clId="{C11DD419-2B00-3846-AC15-82FDCC48C9F4}" dt="2022-11-04T10:43:12.828" v="3530"/>
          <ac:spMkLst>
            <pc:docMk/>
            <pc:sldMk cId="2365377133" sldId="303"/>
            <ac:spMk id="24" creationId="{1453BF6C-B012-48B7-B4E8-6D7AC7C27D02}"/>
          </ac:spMkLst>
        </pc:spChg>
        <pc:picChg chg="mod">
          <ac:chgData name="FI-A 22 - Zabel, Niklas" userId="771e8471-5983-4fd5-99b2-36a633a5836d" providerId="ADAL" clId="{C11DD419-2B00-3846-AC15-82FDCC48C9F4}" dt="2022-11-04T10:43:34.920" v="3534" actId="14826"/>
          <ac:picMkLst>
            <pc:docMk/>
            <pc:sldMk cId="2365377133" sldId="303"/>
            <ac:picMk id="9" creationId="{3ACF6A9B-A97D-BF7D-49AB-6525251DEF3A}"/>
          </ac:picMkLst>
        </pc:picChg>
        <pc:cxnChg chg="del">
          <ac:chgData name="FI-A 22 - Zabel, Niklas" userId="771e8471-5983-4fd5-99b2-36a633a5836d" providerId="ADAL" clId="{C11DD419-2B00-3846-AC15-82FDCC48C9F4}" dt="2022-11-04T10:43:12.828" v="3530"/>
          <ac:cxnSpMkLst>
            <pc:docMk/>
            <pc:sldMk cId="2365377133" sldId="303"/>
            <ac:cxnSpMk id="14" creationId="{5C05CAAB-DBA2-4548-AD5F-01BB97FBB207}"/>
          </ac:cxnSpMkLst>
        </pc:cxnChg>
        <pc:cxnChg chg="del">
          <ac:chgData name="FI-A 22 - Zabel, Niklas" userId="771e8471-5983-4fd5-99b2-36a633a5836d" providerId="ADAL" clId="{C11DD419-2B00-3846-AC15-82FDCC48C9F4}" dt="2022-11-04T10:43:12.828" v="3530"/>
          <ac:cxnSpMkLst>
            <pc:docMk/>
            <pc:sldMk cId="2365377133" sldId="303"/>
            <ac:cxnSpMk id="18" creationId="{C49DA8F6-BCC1-4447-B54C-57856834B94B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205072457" sldId="304"/>
        </pc:sldMkLst>
      </pc:sldChg>
      <pc:sldChg chg="delSp modSp add mod ord setBg delDesignElem">
        <pc:chgData name="FI-A 22 - Zabel, Niklas" userId="771e8471-5983-4fd5-99b2-36a633a5836d" providerId="ADAL" clId="{C11DD419-2B00-3846-AC15-82FDCC48C9F4}" dt="2022-11-04T10:49:51.822" v="3827"/>
        <pc:sldMkLst>
          <pc:docMk/>
          <pc:sldMk cId="3232883993" sldId="304"/>
        </pc:sldMkLst>
        <pc:spChg chg="mod">
          <ac:chgData name="FI-A 22 - Zabel, Niklas" userId="771e8471-5983-4fd5-99b2-36a633a5836d" providerId="ADAL" clId="{C11DD419-2B00-3846-AC15-82FDCC48C9F4}" dt="2022-11-04T10:44:22.406" v="3547" actId="20577"/>
          <ac:spMkLst>
            <pc:docMk/>
            <pc:sldMk cId="3232883993" sldId="304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49:51.822" v="3827"/>
          <ac:spMkLst>
            <pc:docMk/>
            <pc:sldMk cId="3232883993" sldId="304"/>
            <ac:spMk id="5" creationId="{E33261FE-DC95-E72E-C331-8ADA7F605FC9}"/>
          </ac:spMkLst>
        </pc:spChg>
        <pc:spChg chg="del">
          <ac:chgData name="FI-A 22 - Zabel, Niklas" userId="771e8471-5983-4fd5-99b2-36a633a5836d" providerId="ADAL" clId="{C11DD419-2B00-3846-AC15-82FDCC48C9F4}" dt="2022-11-04T10:44:05.783" v="3539"/>
          <ac:spMkLst>
            <pc:docMk/>
            <pc:sldMk cId="3232883993" sldId="304"/>
            <ac:spMk id="16" creationId="{8D1AA55E-40D5-461B-A5A8-4AE8AAB71B08}"/>
          </ac:spMkLst>
        </pc:spChg>
        <pc:spChg chg="del">
          <ac:chgData name="FI-A 22 - Zabel, Niklas" userId="771e8471-5983-4fd5-99b2-36a633a5836d" providerId="ADAL" clId="{C11DD419-2B00-3846-AC15-82FDCC48C9F4}" dt="2022-11-04T10:44:05.783" v="3539"/>
          <ac:spMkLst>
            <pc:docMk/>
            <pc:sldMk cId="3232883993" sldId="304"/>
            <ac:spMk id="20" creationId="{6CB927A4-E432-4310-9CD5-E89FF5063179}"/>
          </ac:spMkLst>
        </pc:spChg>
        <pc:spChg chg="del">
          <ac:chgData name="FI-A 22 - Zabel, Niklas" userId="771e8471-5983-4fd5-99b2-36a633a5836d" providerId="ADAL" clId="{C11DD419-2B00-3846-AC15-82FDCC48C9F4}" dt="2022-11-04T10:44:05.783" v="3539"/>
          <ac:spMkLst>
            <pc:docMk/>
            <pc:sldMk cId="3232883993" sldId="304"/>
            <ac:spMk id="22" creationId="{E3020543-B24B-4EC4-8FFC-8DD88EEA91A8}"/>
          </ac:spMkLst>
        </pc:spChg>
        <pc:spChg chg="del">
          <ac:chgData name="FI-A 22 - Zabel, Niklas" userId="771e8471-5983-4fd5-99b2-36a633a5836d" providerId="ADAL" clId="{C11DD419-2B00-3846-AC15-82FDCC48C9F4}" dt="2022-11-04T10:44:05.783" v="3539"/>
          <ac:spMkLst>
            <pc:docMk/>
            <pc:sldMk cId="3232883993" sldId="304"/>
            <ac:spMk id="24" creationId="{1453BF6C-B012-48B7-B4E8-6D7AC7C27D02}"/>
          </ac:spMkLst>
        </pc:spChg>
        <pc:picChg chg="mod">
          <ac:chgData name="FI-A 22 - Zabel, Niklas" userId="771e8471-5983-4fd5-99b2-36a633a5836d" providerId="ADAL" clId="{C11DD419-2B00-3846-AC15-82FDCC48C9F4}" dt="2022-11-04T10:47:59.147" v="3549" actId="14826"/>
          <ac:picMkLst>
            <pc:docMk/>
            <pc:sldMk cId="3232883993" sldId="304"/>
            <ac:picMk id="9" creationId="{3ACF6A9B-A97D-BF7D-49AB-6525251DEF3A}"/>
          </ac:picMkLst>
        </pc:picChg>
        <pc:cxnChg chg="del">
          <ac:chgData name="FI-A 22 - Zabel, Niklas" userId="771e8471-5983-4fd5-99b2-36a633a5836d" providerId="ADAL" clId="{C11DD419-2B00-3846-AC15-82FDCC48C9F4}" dt="2022-11-04T10:44:05.783" v="3539"/>
          <ac:cxnSpMkLst>
            <pc:docMk/>
            <pc:sldMk cId="3232883993" sldId="304"/>
            <ac:cxnSpMk id="14" creationId="{5C05CAAB-DBA2-4548-AD5F-01BB97FBB207}"/>
          </ac:cxnSpMkLst>
        </pc:cxnChg>
        <pc:cxnChg chg="del">
          <ac:chgData name="FI-A 22 - Zabel, Niklas" userId="771e8471-5983-4fd5-99b2-36a633a5836d" providerId="ADAL" clId="{C11DD419-2B00-3846-AC15-82FDCC48C9F4}" dt="2022-11-04T10:44:05.783" v="3539"/>
          <ac:cxnSpMkLst>
            <pc:docMk/>
            <pc:sldMk cId="3232883993" sldId="304"/>
            <ac:cxnSpMk id="18" creationId="{C49DA8F6-BCC1-4447-B54C-57856834B94B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297116765" sldId="305"/>
        </pc:sldMkLst>
      </pc:sldChg>
      <pc:sldChg chg="modSp add mod">
        <pc:chgData name="FI-A 22 - Zabel, Niklas" userId="771e8471-5983-4fd5-99b2-36a633a5836d" providerId="ADAL" clId="{C11DD419-2B00-3846-AC15-82FDCC48C9F4}" dt="2022-11-04T10:51:31.315" v="3906" actId="20577"/>
        <pc:sldMkLst>
          <pc:docMk/>
          <pc:sldMk cId="2826245678" sldId="305"/>
        </pc:sldMkLst>
        <pc:spChg chg="mod">
          <ac:chgData name="FI-A 22 - Zabel, Niklas" userId="771e8471-5983-4fd5-99b2-36a633a5836d" providerId="ADAL" clId="{C11DD419-2B00-3846-AC15-82FDCC48C9F4}" dt="2022-11-04T10:49:55.649" v="3829" actId="20577"/>
          <ac:spMkLst>
            <pc:docMk/>
            <pc:sldMk cId="2826245678" sldId="305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51:31.315" v="3906" actId="20577"/>
          <ac:spMkLst>
            <pc:docMk/>
            <pc:sldMk cId="2826245678" sldId="305"/>
            <ac:spMk id="5" creationId="{E33261FE-DC95-E72E-C331-8ADA7F605FC9}"/>
          </ac:spMkLst>
        </pc:spChg>
        <pc:picChg chg="mod">
          <ac:chgData name="FI-A 22 - Zabel, Niklas" userId="771e8471-5983-4fd5-99b2-36a633a5836d" providerId="ADAL" clId="{C11DD419-2B00-3846-AC15-82FDCC48C9F4}" dt="2022-11-04T10:50:59.826" v="3830" actId="14826"/>
          <ac:picMkLst>
            <pc:docMk/>
            <pc:sldMk cId="2826245678" sldId="305"/>
            <ac:picMk id="9" creationId="{3ACF6A9B-A97D-BF7D-49AB-6525251DEF3A}"/>
          </ac:picMkLst>
        </pc:pic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94467856" sldId="306"/>
        </pc:sldMkLst>
      </pc:sldChg>
      <pc:sldChg chg="delSp modSp add mod setBg delDesignElem">
        <pc:chgData name="FI-A 22 - Zabel, Niklas" userId="771e8471-5983-4fd5-99b2-36a633a5836d" providerId="ADAL" clId="{C11DD419-2B00-3846-AC15-82FDCC48C9F4}" dt="2022-11-04T10:55:01.292" v="4369" actId="20577"/>
        <pc:sldMkLst>
          <pc:docMk/>
          <pc:sldMk cId="3713290518" sldId="306"/>
        </pc:sldMkLst>
        <pc:spChg chg="mod">
          <ac:chgData name="FI-A 22 - Zabel, Niklas" userId="771e8471-5983-4fd5-99b2-36a633a5836d" providerId="ADAL" clId="{C11DD419-2B00-3846-AC15-82FDCC48C9F4}" dt="2022-11-04T10:51:44.485" v="3924" actId="20577"/>
          <ac:spMkLst>
            <pc:docMk/>
            <pc:sldMk cId="3713290518" sldId="306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55:01.292" v="4369" actId="20577"/>
          <ac:spMkLst>
            <pc:docMk/>
            <pc:sldMk cId="3713290518" sldId="306"/>
            <ac:spMk id="5" creationId="{E33261FE-DC95-E72E-C331-8ADA7F605FC9}"/>
          </ac:spMkLst>
        </pc:spChg>
        <pc:spChg chg="del">
          <ac:chgData name="FI-A 22 - Zabel, Niklas" userId="771e8471-5983-4fd5-99b2-36a633a5836d" providerId="ADAL" clId="{C11DD419-2B00-3846-AC15-82FDCC48C9F4}" dt="2022-11-04T10:51:38.674" v="3908"/>
          <ac:spMkLst>
            <pc:docMk/>
            <pc:sldMk cId="3713290518" sldId="306"/>
            <ac:spMk id="16" creationId="{8D1AA55E-40D5-461B-A5A8-4AE8AAB71B08}"/>
          </ac:spMkLst>
        </pc:spChg>
        <pc:spChg chg="del">
          <ac:chgData name="FI-A 22 - Zabel, Niklas" userId="771e8471-5983-4fd5-99b2-36a633a5836d" providerId="ADAL" clId="{C11DD419-2B00-3846-AC15-82FDCC48C9F4}" dt="2022-11-04T10:51:38.674" v="3908"/>
          <ac:spMkLst>
            <pc:docMk/>
            <pc:sldMk cId="3713290518" sldId="306"/>
            <ac:spMk id="20" creationId="{6CB927A4-E432-4310-9CD5-E89FF5063179}"/>
          </ac:spMkLst>
        </pc:spChg>
        <pc:spChg chg="del">
          <ac:chgData name="FI-A 22 - Zabel, Niklas" userId="771e8471-5983-4fd5-99b2-36a633a5836d" providerId="ADAL" clId="{C11DD419-2B00-3846-AC15-82FDCC48C9F4}" dt="2022-11-04T10:51:38.674" v="3908"/>
          <ac:spMkLst>
            <pc:docMk/>
            <pc:sldMk cId="3713290518" sldId="306"/>
            <ac:spMk id="22" creationId="{E3020543-B24B-4EC4-8FFC-8DD88EEA91A8}"/>
          </ac:spMkLst>
        </pc:spChg>
        <pc:spChg chg="del">
          <ac:chgData name="FI-A 22 - Zabel, Niklas" userId="771e8471-5983-4fd5-99b2-36a633a5836d" providerId="ADAL" clId="{C11DD419-2B00-3846-AC15-82FDCC48C9F4}" dt="2022-11-04T10:51:38.674" v="3908"/>
          <ac:spMkLst>
            <pc:docMk/>
            <pc:sldMk cId="3713290518" sldId="306"/>
            <ac:spMk id="24" creationId="{1453BF6C-B012-48B7-B4E8-6D7AC7C27D02}"/>
          </ac:spMkLst>
        </pc:spChg>
        <pc:picChg chg="mod">
          <ac:chgData name="FI-A 22 - Zabel, Niklas" userId="771e8471-5983-4fd5-99b2-36a633a5836d" providerId="ADAL" clId="{C11DD419-2B00-3846-AC15-82FDCC48C9F4}" dt="2022-11-04T10:52:39.126" v="3927" actId="14826"/>
          <ac:picMkLst>
            <pc:docMk/>
            <pc:sldMk cId="3713290518" sldId="306"/>
            <ac:picMk id="9" creationId="{3ACF6A9B-A97D-BF7D-49AB-6525251DEF3A}"/>
          </ac:picMkLst>
        </pc:picChg>
        <pc:cxnChg chg="del">
          <ac:chgData name="FI-A 22 - Zabel, Niklas" userId="771e8471-5983-4fd5-99b2-36a633a5836d" providerId="ADAL" clId="{C11DD419-2B00-3846-AC15-82FDCC48C9F4}" dt="2022-11-04T10:51:38.674" v="3908"/>
          <ac:cxnSpMkLst>
            <pc:docMk/>
            <pc:sldMk cId="3713290518" sldId="306"/>
            <ac:cxnSpMk id="14" creationId="{5C05CAAB-DBA2-4548-AD5F-01BB97FBB207}"/>
          </ac:cxnSpMkLst>
        </pc:cxnChg>
        <pc:cxnChg chg="del">
          <ac:chgData name="FI-A 22 - Zabel, Niklas" userId="771e8471-5983-4fd5-99b2-36a633a5836d" providerId="ADAL" clId="{C11DD419-2B00-3846-AC15-82FDCC48C9F4}" dt="2022-11-04T10:51:38.674" v="3908"/>
          <ac:cxnSpMkLst>
            <pc:docMk/>
            <pc:sldMk cId="3713290518" sldId="306"/>
            <ac:cxnSpMk id="18" creationId="{C49DA8F6-BCC1-4447-B54C-57856834B94B}"/>
          </ac:cxnSpMkLst>
        </pc:cxnChg>
      </pc:sldChg>
      <pc:sldChg chg="delSp modSp add mod setBg delDesignElem">
        <pc:chgData name="FI-A 22 - Zabel, Niklas" userId="771e8471-5983-4fd5-99b2-36a633a5836d" providerId="ADAL" clId="{C11DD419-2B00-3846-AC15-82FDCC48C9F4}" dt="2022-11-04T10:57:53.333" v="4793" actId="20577"/>
        <pc:sldMkLst>
          <pc:docMk/>
          <pc:sldMk cId="2685475636" sldId="307"/>
        </pc:sldMkLst>
        <pc:spChg chg="mod">
          <ac:chgData name="FI-A 22 - Zabel, Niklas" userId="771e8471-5983-4fd5-99b2-36a633a5836d" providerId="ADAL" clId="{C11DD419-2B00-3846-AC15-82FDCC48C9F4}" dt="2022-11-04T10:55:08.823" v="4373" actId="20577"/>
          <ac:spMkLst>
            <pc:docMk/>
            <pc:sldMk cId="2685475636" sldId="307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0:57:53.333" v="4793" actId="20577"/>
          <ac:spMkLst>
            <pc:docMk/>
            <pc:sldMk cId="2685475636" sldId="307"/>
            <ac:spMk id="5" creationId="{E33261FE-DC95-E72E-C331-8ADA7F605FC9}"/>
          </ac:spMkLst>
        </pc:spChg>
        <pc:spChg chg="del">
          <ac:chgData name="FI-A 22 - Zabel, Niklas" userId="771e8471-5983-4fd5-99b2-36a633a5836d" providerId="ADAL" clId="{C11DD419-2B00-3846-AC15-82FDCC48C9F4}" dt="2022-11-04T10:51:39.305" v="3910"/>
          <ac:spMkLst>
            <pc:docMk/>
            <pc:sldMk cId="2685475636" sldId="307"/>
            <ac:spMk id="16" creationId="{8D1AA55E-40D5-461B-A5A8-4AE8AAB71B08}"/>
          </ac:spMkLst>
        </pc:spChg>
        <pc:spChg chg="del">
          <ac:chgData name="FI-A 22 - Zabel, Niklas" userId="771e8471-5983-4fd5-99b2-36a633a5836d" providerId="ADAL" clId="{C11DD419-2B00-3846-AC15-82FDCC48C9F4}" dt="2022-11-04T10:51:39.305" v="3910"/>
          <ac:spMkLst>
            <pc:docMk/>
            <pc:sldMk cId="2685475636" sldId="307"/>
            <ac:spMk id="20" creationId="{6CB927A4-E432-4310-9CD5-E89FF5063179}"/>
          </ac:spMkLst>
        </pc:spChg>
        <pc:spChg chg="del">
          <ac:chgData name="FI-A 22 - Zabel, Niklas" userId="771e8471-5983-4fd5-99b2-36a633a5836d" providerId="ADAL" clId="{C11DD419-2B00-3846-AC15-82FDCC48C9F4}" dt="2022-11-04T10:51:39.305" v="3910"/>
          <ac:spMkLst>
            <pc:docMk/>
            <pc:sldMk cId="2685475636" sldId="307"/>
            <ac:spMk id="22" creationId="{E3020543-B24B-4EC4-8FFC-8DD88EEA91A8}"/>
          </ac:spMkLst>
        </pc:spChg>
        <pc:spChg chg="del">
          <ac:chgData name="FI-A 22 - Zabel, Niklas" userId="771e8471-5983-4fd5-99b2-36a633a5836d" providerId="ADAL" clId="{C11DD419-2B00-3846-AC15-82FDCC48C9F4}" dt="2022-11-04T10:51:39.305" v="3910"/>
          <ac:spMkLst>
            <pc:docMk/>
            <pc:sldMk cId="2685475636" sldId="307"/>
            <ac:spMk id="24" creationId="{1453BF6C-B012-48B7-B4E8-6D7AC7C27D02}"/>
          </ac:spMkLst>
        </pc:spChg>
        <pc:picChg chg="mod">
          <ac:chgData name="FI-A 22 - Zabel, Niklas" userId="771e8471-5983-4fd5-99b2-36a633a5836d" providerId="ADAL" clId="{C11DD419-2B00-3846-AC15-82FDCC48C9F4}" dt="2022-11-04T10:55:26.830" v="4374" actId="14826"/>
          <ac:picMkLst>
            <pc:docMk/>
            <pc:sldMk cId="2685475636" sldId="307"/>
            <ac:picMk id="9" creationId="{3ACF6A9B-A97D-BF7D-49AB-6525251DEF3A}"/>
          </ac:picMkLst>
        </pc:picChg>
        <pc:cxnChg chg="del">
          <ac:chgData name="FI-A 22 - Zabel, Niklas" userId="771e8471-5983-4fd5-99b2-36a633a5836d" providerId="ADAL" clId="{C11DD419-2B00-3846-AC15-82FDCC48C9F4}" dt="2022-11-04T10:51:39.305" v="3910"/>
          <ac:cxnSpMkLst>
            <pc:docMk/>
            <pc:sldMk cId="2685475636" sldId="307"/>
            <ac:cxnSpMk id="14" creationId="{5C05CAAB-DBA2-4548-AD5F-01BB97FBB207}"/>
          </ac:cxnSpMkLst>
        </pc:cxnChg>
        <pc:cxnChg chg="del">
          <ac:chgData name="FI-A 22 - Zabel, Niklas" userId="771e8471-5983-4fd5-99b2-36a633a5836d" providerId="ADAL" clId="{C11DD419-2B00-3846-AC15-82FDCC48C9F4}" dt="2022-11-04T10:51:39.305" v="3910"/>
          <ac:cxnSpMkLst>
            <pc:docMk/>
            <pc:sldMk cId="2685475636" sldId="307"/>
            <ac:cxnSpMk id="18" creationId="{C49DA8F6-BCC1-4447-B54C-57856834B94B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413621466" sldId="308"/>
        </pc:sldMkLst>
      </pc:sldChg>
      <pc:sldChg chg="modSp add mod">
        <pc:chgData name="FI-A 22 - Zabel, Niklas" userId="771e8471-5983-4fd5-99b2-36a633a5836d" providerId="ADAL" clId="{C11DD419-2B00-3846-AC15-82FDCC48C9F4}" dt="2022-11-04T11:00:36.936" v="4998" actId="20577"/>
        <pc:sldMkLst>
          <pc:docMk/>
          <pc:sldMk cId="3395684308" sldId="308"/>
        </pc:sldMkLst>
        <pc:spChg chg="mod">
          <ac:chgData name="FI-A 22 - Zabel, Niklas" userId="771e8471-5983-4fd5-99b2-36a633a5836d" providerId="ADAL" clId="{C11DD419-2B00-3846-AC15-82FDCC48C9F4}" dt="2022-11-04T10:58:23.607" v="4806" actId="20577"/>
          <ac:spMkLst>
            <pc:docMk/>
            <pc:sldMk cId="3395684308" sldId="308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1:00:36.936" v="4998" actId="20577"/>
          <ac:spMkLst>
            <pc:docMk/>
            <pc:sldMk cId="3395684308" sldId="308"/>
            <ac:spMk id="5" creationId="{E33261FE-DC95-E72E-C331-8ADA7F605FC9}"/>
          </ac:spMkLst>
        </pc:spChg>
        <pc:picChg chg="mod">
          <ac:chgData name="FI-A 22 - Zabel, Niklas" userId="771e8471-5983-4fd5-99b2-36a633a5836d" providerId="ADAL" clId="{C11DD419-2B00-3846-AC15-82FDCC48C9F4}" dt="2022-11-04T10:58:47.140" v="4809" actId="14826"/>
          <ac:picMkLst>
            <pc:docMk/>
            <pc:sldMk cId="3395684308" sldId="308"/>
            <ac:picMk id="9" creationId="{3ACF6A9B-A97D-BF7D-49AB-6525251DEF3A}"/>
          </ac:picMkLst>
        </pc:pic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711859290" sldId="309"/>
        </pc:sldMkLst>
      </pc:sldChg>
      <pc:sldChg chg="modSp add mod">
        <pc:chgData name="FI-A 22 - Zabel, Niklas" userId="771e8471-5983-4fd5-99b2-36a633a5836d" providerId="ADAL" clId="{C11DD419-2B00-3846-AC15-82FDCC48C9F4}" dt="2022-11-04T11:44:24.994" v="5399" actId="20577"/>
        <pc:sldMkLst>
          <pc:docMk/>
          <pc:sldMk cId="741748484" sldId="309"/>
        </pc:sldMkLst>
        <pc:spChg chg="mod">
          <ac:chgData name="FI-A 22 - Zabel, Niklas" userId="771e8471-5983-4fd5-99b2-36a633a5836d" providerId="ADAL" clId="{C11DD419-2B00-3846-AC15-82FDCC48C9F4}" dt="2022-11-04T11:01:49.667" v="5017" actId="20577"/>
          <ac:spMkLst>
            <pc:docMk/>
            <pc:sldMk cId="741748484" sldId="309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1:44:24.994" v="5399" actId="20577"/>
          <ac:spMkLst>
            <pc:docMk/>
            <pc:sldMk cId="741748484" sldId="309"/>
            <ac:spMk id="5" creationId="{E33261FE-DC95-E72E-C331-8ADA7F605FC9}"/>
          </ac:spMkLst>
        </pc:spChg>
        <pc:picChg chg="mod">
          <ac:chgData name="FI-A 22 - Zabel, Niklas" userId="771e8471-5983-4fd5-99b2-36a633a5836d" providerId="ADAL" clId="{C11DD419-2B00-3846-AC15-82FDCC48C9F4}" dt="2022-11-04T11:01:43.659" v="4999" actId="14826"/>
          <ac:picMkLst>
            <pc:docMk/>
            <pc:sldMk cId="741748484" sldId="309"/>
            <ac:picMk id="9" creationId="{3ACF6A9B-A97D-BF7D-49AB-6525251DEF3A}"/>
          </ac:picMkLst>
        </pc:pic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983433391" sldId="310"/>
        </pc:sldMkLst>
      </pc:sldChg>
      <pc:sldChg chg="delSp modSp add mod setBg delDesignElem">
        <pc:chgData name="FI-A 22 - Zabel, Niklas" userId="771e8471-5983-4fd5-99b2-36a633a5836d" providerId="ADAL" clId="{C11DD419-2B00-3846-AC15-82FDCC48C9F4}" dt="2022-11-04T11:49:26.123" v="6068" actId="20577"/>
        <pc:sldMkLst>
          <pc:docMk/>
          <pc:sldMk cId="2411562011" sldId="310"/>
        </pc:sldMkLst>
        <pc:spChg chg="mod">
          <ac:chgData name="FI-A 22 - Zabel, Niklas" userId="771e8471-5983-4fd5-99b2-36a633a5836d" providerId="ADAL" clId="{C11DD419-2B00-3846-AC15-82FDCC48C9F4}" dt="2022-11-04T11:48:03.123" v="5761" actId="20577"/>
          <ac:spMkLst>
            <pc:docMk/>
            <pc:sldMk cId="2411562011" sldId="310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1:49:26.123" v="6068" actId="20577"/>
          <ac:spMkLst>
            <pc:docMk/>
            <pc:sldMk cId="2411562011" sldId="310"/>
            <ac:spMk id="5" creationId="{E33261FE-DC95-E72E-C331-8ADA7F605FC9}"/>
          </ac:spMkLst>
        </pc:spChg>
        <pc:spChg chg="del">
          <ac:chgData name="FI-A 22 - Zabel, Niklas" userId="771e8471-5983-4fd5-99b2-36a633a5836d" providerId="ADAL" clId="{C11DD419-2B00-3846-AC15-82FDCC48C9F4}" dt="2022-11-04T11:44:36.811" v="5401"/>
          <ac:spMkLst>
            <pc:docMk/>
            <pc:sldMk cId="2411562011" sldId="310"/>
            <ac:spMk id="16" creationId="{8D1AA55E-40D5-461B-A5A8-4AE8AAB71B08}"/>
          </ac:spMkLst>
        </pc:spChg>
        <pc:spChg chg="del">
          <ac:chgData name="FI-A 22 - Zabel, Niklas" userId="771e8471-5983-4fd5-99b2-36a633a5836d" providerId="ADAL" clId="{C11DD419-2B00-3846-AC15-82FDCC48C9F4}" dt="2022-11-04T11:44:36.811" v="5401"/>
          <ac:spMkLst>
            <pc:docMk/>
            <pc:sldMk cId="2411562011" sldId="310"/>
            <ac:spMk id="20" creationId="{6CB927A4-E432-4310-9CD5-E89FF5063179}"/>
          </ac:spMkLst>
        </pc:spChg>
        <pc:spChg chg="del">
          <ac:chgData name="FI-A 22 - Zabel, Niklas" userId="771e8471-5983-4fd5-99b2-36a633a5836d" providerId="ADAL" clId="{C11DD419-2B00-3846-AC15-82FDCC48C9F4}" dt="2022-11-04T11:44:36.811" v="5401"/>
          <ac:spMkLst>
            <pc:docMk/>
            <pc:sldMk cId="2411562011" sldId="310"/>
            <ac:spMk id="22" creationId="{E3020543-B24B-4EC4-8FFC-8DD88EEA91A8}"/>
          </ac:spMkLst>
        </pc:spChg>
        <pc:spChg chg="del">
          <ac:chgData name="FI-A 22 - Zabel, Niklas" userId="771e8471-5983-4fd5-99b2-36a633a5836d" providerId="ADAL" clId="{C11DD419-2B00-3846-AC15-82FDCC48C9F4}" dt="2022-11-04T11:44:36.811" v="5401"/>
          <ac:spMkLst>
            <pc:docMk/>
            <pc:sldMk cId="2411562011" sldId="310"/>
            <ac:spMk id="24" creationId="{1453BF6C-B012-48B7-B4E8-6D7AC7C27D02}"/>
          </ac:spMkLst>
        </pc:spChg>
        <pc:picChg chg="mod">
          <ac:chgData name="FI-A 22 - Zabel, Niklas" userId="771e8471-5983-4fd5-99b2-36a633a5836d" providerId="ADAL" clId="{C11DD419-2B00-3846-AC15-82FDCC48C9F4}" dt="2022-11-04T11:47:55.388" v="5730" actId="14826"/>
          <ac:picMkLst>
            <pc:docMk/>
            <pc:sldMk cId="2411562011" sldId="310"/>
            <ac:picMk id="9" creationId="{3ACF6A9B-A97D-BF7D-49AB-6525251DEF3A}"/>
          </ac:picMkLst>
        </pc:picChg>
        <pc:cxnChg chg="del">
          <ac:chgData name="FI-A 22 - Zabel, Niklas" userId="771e8471-5983-4fd5-99b2-36a633a5836d" providerId="ADAL" clId="{C11DD419-2B00-3846-AC15-82FDCC48C9F4}" dt="2022-11-04T11:44:36.811" v="5401"/>
          <ac:cxnSpMkLst>
            <pc:docMk/>
            <pc:sldMk cId="2411562011" sldId="310"/>
            <ac:cxnSpMk id="14" creationId="{5C05CAAB-DBA2-4548-AD5F-01BB97FBB207}"/>
          </ac:cxnSpMkLst>
        </pc:cxnChg>
        <pc:cxnChg chg="del">
          <ac:chgData name="FI-A 22 - Zabel, Niklas" userId="771e8471-5983-4fd5-99b2-36a633a5836d" providerId="ADAL" clId="{C11DD419-2B00-3846-AC15-82FDCC48C9F4}" dt="2022-11-04T11:44:36.811" v="5401"/>
          <ac:cxnSpMkLst>
            <pc:docMk/>
            <pc:sldMk cId="2411562011" sldId="310"/>
            <ac:cxnSpMk id="18" creationId="{C49DA8F6-BCC1-4447-B54C-57856834B94B}"/>
          </ac:cxnSpMkLst>
        </pc:cxnChg>
      </pc:sldChg>
      <pc:sldChg chg="delSp modSp add mod setBg delDesignElem">
        <pc:chgData name="FI-A 22 - Zabel, Niklas" userId="771e8471-5983-4fd5-99b2-36a633a5836d" providerId="ADAL" clId="{C11DD419-2B00-3846-AC15-82FDCC48C9F4}" dt="2022-11-04T11:51:24.436" v="6267" actId="20577"/>
        <pc:sldMkLst>
          <pc:docMk/>
          <pc:sldMk cId="1630536111" sldId="311"/>
        </pc:sldMkLst>
        <pc:spChg chg="mod">
          <ac:chgData name="FI-A 22 - Zabel, Niklas" userId="771e8471-5983-4fd5-99b2-36a633a5836d" providerId="ADAL" clId="{C11DD419-2B00-3846-AC15-82FDCC48C9F4}" dt="2022-11-04T11:51:24.436" v="6267" actId="20577"/>
          <ac:spMkLst>
            <pc:docMk/>
            <pc:sldMk cId="1630536111" sldId="311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1:51:08.552" v="6247" actId="20577"/>
          <ac:spMkLst>
            <pc:docMk/>
            <pc:sldMk cId="1630536111" sldId="311"/>
            <ac:spMk id="5" creationId="{E33261FE-DC95-E72E-C331-8ADA7F605FC9}"/>
          </ac:spMkLst>
        </pc:spChg>
        <pc:spChg chg="del">
          <ac:chgData name="FI-A 22 - Zabel, Niklas" userId="771e8471-5983-4fd5-99b2-36a633a5836d" providerId="ADAL" clId="{C11DD419-2B00-3846-AC15-82FDCC48C9F4}" dt="2022-11-04T11:45:02.971" v="5417"/>
          <ac:spMkLst>
            <pc:docMk/>
            <pc:sldMk cId="1630536111" sldId="311"/>
            <ac:spMk id="16" creationId="{8D1AA55E-40D5-461B-A5A8-4AE8AAB71B08}"/>
          </ac:spMkLst>
        </pc:spChg>
        <pc:spChg chg="del">
          <ac:chgData name="FI-A 22 - Zabel, Niklas" userId="771e8471-5983-4fd5-99b2-36a633a5836d" providerId="ADAL" clId="{C11DD419-2B00-3846-AC15-82FDCC48C9F4}" dt="2022-11-04T11:45:02.971" v="5417"/>
          <ac:spMkLst>
            <pc:docMk/>
            <pc:sldMk cId="1630536111" sldId="311"/>
            <ac:spMk id="20" creationId="{6CB927A4-E432-4310-9CD5-E89FF5063179}"/>
          </ac:spMkLst>
        </pc:spChg>
        <pc:spChg chg="del">
          <ac:chgData name="FI-A 22 - Zabel, Niklas" userId="771e8471-5983-4fd5-99b2-36a633a5836d" providerId="ADAL" clId="{C11DD419-2B00-3846-AC15-82FDCC48C9F4}" dt="2022-11-04T11:45:02.971" v="5417"/>
          <ac:spMkLst>
            <pc:docMk/>
            <pc:sldMk cId="1630536111" sldId="311"/>
            <ac:spMk id="22" creationId="{E3020543-B24B-4EC4-8FFC-8DD88EEA91A8}"/>
          </ac:spMkLst>
        </pc:spChg>
        <pc:spChg chg="del">
          <ac:chgData name="FI-A 22 - Zabel, Niklas" userId="771e8471-5983-4fd5-99b2-36a633a5836d" providerId="ADAL" clId="{C11DD419-2B00-3846-AC15-82FDCC48C9F4}" dt="2022-11-04T11:45:02.971" v="5417"/>
          <ac:spMkLst>
            <pc:docMk/>
            <pc:sldMk cId="1630536111" sldId="311"/>
            <ac:spMk id="24" creationId="{1453BF6C-B012-48B7-B4E8-6D7AC7C27D02}"/>
          </ac:spMkLst>
        </pc:spChg>
        <pc:picChg chg="mod">
          <ac:chgData name="FI-A 22 - Zabel, Niklas" userId="771e8471-5983-4fd5-99b2-36a633a5836d" providerId="ADAL" clId="{C11DD419-2B00-3846-AC15-82FDCC48C9F4}" dt="2022-11-04T11:49:46.134" v="6069" actId="14826"/>
          <ac:picMkLst>
            <pc:docMk/>
            <pc:sldMk cId="1630536111" sldId="311"/>
            <ac:picMk id="9" creationId="{3ACF6A9B-A97D-BF7D-49AB-6525251DEF3A}"/>
          </ac:picMkLst>
        </pc:picChg>
        <pc:cxnChg chg="del">
          <ac:chgData name="FI-A 22 - Zabel, Niklas" userId="771e8471-5983-4fd5-99b2-36a633a5836d" providerId="ADAL" clId="{C11DD419-2B00-3846-AC15-82FDCC48C9F4}" dt="2022-11-04T11:45:02.971" v="5417"/>
          <ac:cxnSpMkLst>
            <pc:docMk/>
            <pc:sldMk cId="1630536111" sldId="311"/>
            <ac:cxnSpMk id="14" creationId="{5C05CAAB-DBA2-4548-AD5F-01BB97FBB207}"/>
          </ac:cxnSpMkLst>
        </pc:cxnChg>
        <pc:cxnChg chg="del">
          <ac:chgData name="FI-A 22 - Zabel, Niklas" userId="771e8471-5983-4fd5-99b2-36a633a5836d" providerId="ADAL" clId="{C11DD419-2B00-3846-AC15-82FDCC48C9F4}" dt="2022-11-04T11:45:02.971" v="5417"/>
          <ac:cxnSpMkLst>
            <pc:docMk/>
            <pc:sldMk cId="1630536111" sldId="311"/>
            <ac:cxnSpMk id="18" creationId="{C49DA8F6-BCC1-4447-B54C-57856834B94B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2756860853" sldId="311"/>
        </pc:sldMkLst>
      </pc:sldChg>
      <pc:sldChg chg="delSp modSp add mod ord setBg delDesignElem">
        <pc:chgData name="FI-A 22 - Zabel, Niklas" userId="771e8471-5983-4fd5-99b2-36a633a5836d" providerId="ADAL" clId="{C11DD419-2B00-3846-AC15-82FDCC48C9F4}" dt="2022-11-04T11:47:20.764" v="5729" actId="20577"/>
        <pc:sldMkLst>
          <pc:docMk/>
          <pc:sldMk cId="1354063736" sldId="312"/>
        </pc:sldMkLst>
        <pc:spChg chg="mod">
          <ac:chgData name="FI-A 22 - Zabel, Niklas" userId="771e8471-5983-4fd5-99b2-36a633a5836d" providerId="ADAL" clId="{C11DD419-2B00-3846-AC15-82FDCC48C9F4}" dt="2022-11-04T11:46:31.843" v="5625"/>
          <ac:spMkLst>
            <pc:docMk/>
            <pc:sldMk cId="1354063736" sldId="312"/>
            <ac:spMk id="2" creationId="{F0B9EB12-4A4C-F0FB-A76A-844BDF7D95D3}"/>
          </ac:spMkLst>
        </pc:spChg>
        <pc:spChg chg="mod">
          <ac:chgData name="FI-A 22 - Zabel, Niklas" userId="771e8471-5983-4fd5-99b2-36a633a5836d" providerId="ADAL" clId="{C11DD419-2B00-3846-AC15-82FDCC48C9F4}" dt="2022-11-04T11:47:20.764" v="5729" actId="20577"/>
          <ac:spMkLst>
            <pc:docMk/>
            <pc:sldMk cId="1354063736" sldId="312"/>
            <ac:spMk id="5" creationId="{E33261FE-DC95-E72E-C331-8ADA7F605FC9}"/>
          </ac:spMkLst>
        </pc:spChg>
        <pc:spChg chg="del">
          <ac:chgData name="FI-A 22 - Zabel, Niklas" userId="771e8471-5983-4fd5-99b2-36a633a5836d" providerId="ADAL" clId="{C11DD419-2B00-3846-AC15-82FDCC48C9F4}" dt="2022-11-04T11:45:03.401" v="5419"/>
          <ac:spMkLst>
            <pc:docMk/>
            <pc:sldMk cId="1354063736" sldId="312"/>
            <ac:spMk id="16" creationId="{8D1AA55E-40D5-461B-A5A8-4AE8AAB71B08}"/>
          </ac:spMkLst>
        </pc:spChg>
        <pc:spChg chg="del">
          <ac:chgData name="FI-A 22 - Zabel, Niklas" userId="771e8471-5983-4fd5-99b2-36a633a5836d" providerId="ADAL" clId="{C11DD419-2B00-3846-AC15-82FDCC48C9F4}" dt="2022-11-04T11:45:03.401" v="5419"/>
          <ac:spMkLst>
            <pc:docMk/>
            <pc:sldMk cId="1354063736" sldId="312"/>
            <ac:spMk id="20" creationId="{6CB927A4-E432-4310-9CD5-E89FF5063179}"/>
          </ac:spMkLst>
        </pc:spChg>
        <pc:spChg chg="del">
          <ac:chgData name="FI-A 22 - Zabel, Niklas" userId="771e8471-5983-4fd5-99b2-36a633a5836d" providerId="ADAL" clId="{C11DD419-2B00-3846-AC15-82FDCC48C9F4}" dt="2022-11-04T11:45:03.401" v="5419"/>
          <ac:spMkLst>
            <pc:docMk/>
            <pc:sldMk cId="1354063736" sldId="312"/>
            <ac:spMk id="22" creationId="{E3020543-B24B-4EC4-8FFC-8DD88EEA91A8}"/>
          </ac:spMkLst>
        </pc:spChg>
        <pc:spChg chg="del">
          <ac:chgData name="FI-A 22 - Zabel, Niklas" userId="771e8471-5983-4fd5-99b2-36a633a5836d" providerId="ADAL" clId="{C11DD419-2B00-3846-AC15-82FDCC48C9F4}" dt="2022-11-04T11:45:03.401" v="5419"/>
          <ac:spMkLst>
            <pc:docMk/>
            <pc:sldMk cId="1354063736" sldId="312"/>
            <ac:spMk id="24" creationId="{1453BF6C-B012-48B7-B4E8-6D7AC7C27D02}"/>
          </ac:spMkLst>
        </pc:spChg>
        <pc:picChg chg="mod">
          <ac:chgData name="FI-A 22 - Zabel, Niklas" userId="771e8471-5983-4fd5-99b2-36a633a5836d" providerId="ADAL" clId="{C11DD419-2B00-3846-AC15-82FDCC48C9F4}" dt="2022-11-04T11:45:13.723" v="5420" actId="14826"/>
          <ac:picMkLst>
            <pc:docMk/>
            <pc:sldMk cId="1354063736" sldId="312"/>
            <ac:picMk id="9" creationId="{3ACF6A9B-A97D-BF7D-49AB-6525251DEF3A}"/>
          </ac:picMkLst>
        </pc:picChg>
        <pc:cxnChg chg="del">
          <ac:chgData name="FI-A 22 - Zabel, Niklas" userId="771e8471-5983-4fd5-99b2-36a633a5836d" providerId="ADAL" clId="{C11DD419-2B00-3846-AC15-82FDCC48C9F4}" dt="2022-11-04T11:45:03.401" v="5419"/>
          <ac:cxnSpMkLst>
            <pc:docMk/>
            <pc:sldMk cId="1354063736" sldId="312"/>
            <ac:cxnSpMk id="14" creationId="{5C05CAAB-DBA2-4548-AD5F-01BB97FBB207}"/>
          </ac:cxnSpMkLst>
        </pc:cxnChg>
        <pc:cxnChg chg="del">
          <ac:chgData name="FI-A 22 - Zabel, Niklas" userId="771e8471-5983-4fd5-99b2-36a633a5836d" providerId="ADAL" clId="{C11DD419-2B00-3846-AC15-82FDCC48C9F4}" dt="2022-11-04T11:45:03.401" v="5419"/>
          <ac:cxnSpMkLst>
            <pc:docMk/>
            <pc:sldMk cId="1354063736" sldId="312"/>
            <ac:cxnSpMk id="18" creationId="{C49DA8F6-BCC1-4447-B54C-57856834B94B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1958412442" sldId="312"/>
        </pc:sldMkLst>
      </pc:sldChg>
      <pc:sldChg chg="addSp delSp modSp add mod setBg delDesignElem">
        <pc:chgData name="FI-A 22 - Zabel, Niklas" userId="771e8471-5983-4fd5-99b2-36a633a5836d" providerId="ADAL" clId="{C11DD419-2B00-3846-AC15-82FDCC48C9F4}" dt="2022-11-04T11:57:41.478" v="6445" actId="26606"/>
        <pc:sldMkLst>
          <pc:docMk/>
          <pc:sldMk cId="1901599789" sldId="313"/>
        </pc:sldMkLst>
        <pc:spChg chg="mod">
          <ac:chgData name="FI-A 22 - Zabel, Niklas" userId="771e8471-5983-4fd5-99b2-36a633a5836d" providerId="ADAL" clId="{C11DD419-2B00-3846-AC15-82FDCC48C9F4}" dt="2022-11-04T11:52:54.751" v="6305" actId="20577"/>
          <ac:spMkLst>
            <pc:docMk/>
            <pc:sldMk cId="1901599789" sldId="313"/>
            <ac:spMk id="2" creationId="{00000000-0000-0000-0000-000000000000}"/>
          </ac:spMkLst>
        </pc:spChg>
        <pc:spChg chg="mod">
          <ac:chgData name="FI-A 22 - Zabel, Niklas" userId="771e8471-5983-4fd5-99b2-36a633a5836d" providerId="ADAL" clId="{C11DD419-2B00-3846-AC15-82FDCC48C9F4}" dt="2022-11-04T11:53:35.327" v="6351" actId="20577"/>
          <ac:spMkLst>
            <pc:docMk/>
            <pc:sldMk cId="1901599789" sldId="313"/>
            <ac:spMk id="3" creationId="{00000000-0000-0000-0000-000000000000}"/>
          </ac:spMkLst>
        </pc:spChg>
        <pc:spChg chg="add">
          <ac:chgData name="FI-A 22 - Zabel, Niklas" userId="771e8471-5983-4fd5-99b2-36a633a5836d" providerId="ADAL" clId="{C11DD419-2B00-3846-AC15-82FDCC48C9F4}" dt="2022-11-04T11:57:41.478" v="6445" actId="26606"/>
          <ac:spMkLst>
            <pc:docMk/>
            <pc:sldMk cId="1901599789" sldId="313"/>
            <ac:spMk id="141" creationId="{C17278C5-34E8-4293-BE47-73B18483AF7B}"/>
          </ac:spMkLst>
        </pc:spChg>
        <pc:spChg chg="add">
          <ac:chgData name="FI-A 22 - Zabel, Niklas" userId="771e8471-5983-4fd5-99b2-36a633a5836d" providerId="ADAL" clId="{C11DD419-2B00-3846-AC15-82FDCC48C9F4}" dt="2022-11-04T11:57:41.478" v="6445" actId="26606"/>
          <ac:spMkLst>
            <pc:docMk/>
            <pc:sldMk cId="1901599789" sldId="313"/>
            <ac:spMk id="142" creationId="{9A3F5928-D955-456A-97B5-AA390B8CE9D5}"/>
          </ac:spMkLst>
        </pc:spChg>
        <pc:spChg chg="del">
          <ac:chgData name="FI-A 22 - Zabel, Niklas" userId="771e8471-5983-4fd5-99b2-36a633a5836d" providerId="ADAL" clId="{C11DD419-2B00-3846-AC15-82FDCC48C9F4}" dt="2022-11-04T11:51:34.550" v="6269"/>
          <ac:spMkLst>
            <pc:docMk/>
            <pc:sldMk cId="1901599789" sldId="313"/>
            <ac:spMk id="144" creationId="{C17278C5-34E8-4293-BE47-73B18483AF7B}"/>
          </ac:spMkLst>
        </pc:spChg>
        <pc:spChg chg="add">
          <ac:chgData name="FI-A 22 - Zabel, Niklas" userId="771e8471-5983-4fd5-99b2-36a633a5836d" providerId="ADAL" clId="{C11DD419-2B00-3846-AC15-82FDCC48C9F4}" dt="2022-11-04T11:57:41.478" v="6445" actId="26606"/>
          <ac:spMkLst>
            <pc:docMk/>
            <pc:sldMk cId="1901599789" sldId="313"/>
            <ac:spMk id="145" creationId="{C5CB530E-515E-412C-9DF1-5F8FFBD6F383}"/>
          </ac:spMkLst>
        </pc:spChg>
        <pc:spChg chg="del">
          <ac:chgData name="FI-A 22 - Zabel, Niklas" userId="771e8471-5983-4fd5-99b2-36a633a5836d" providerId="ADAL" clId="{C11DD419-2B00-3846-AC15-82FDCC48C9F4}" dt="2022-11-04T11:51:34.550" v="6269"/>
          <ac:spMkLst>
            <pc:docMk/>
            <pc:sldMk cId="1901599789" sldId="313"/>
            <ac:spMk id="146" creationId="{9A3F5928-D955-456A-97B5-AA390B8CE9D5}"/>
          </ac:spMkLst>
        </pc:spChg>
        <pc:spChg chg="add">
          <ac:chgData name="FI-A 22 - Zabel, Niklas" userId="771e8471-5983-4fd5-99b2-36a633a5836d" providerId="ADAL" clId="{C11DD419-2B00-3846-AC15-82FDCC48C9F4}" dt="2022-11-04T11:57:41.478" v="6445" actId="26606"/>
          <ac:spMkLst>
            <pc:docMk/>
            <pc:sldMk cId="1901599789" sldId="313"/>
            <ac:spMk id="147" creationId="{712D4376-A578-4FF1-94FC-245E7A6A489F}"/>
          </ac:spMkLst>
        </pc:spChg>
        <pc:spChg chg="add">
          <ac:chgData name="FI-A 22 - Zabel, Niklas" userId="771e8471-5983-4fd5-99b2-36a633a5836d" providerId="ADAL" clId="{C11DD419-2B00-3846-AC15-82FDCC48C9F4}" dt="2022-11-04T11:57:41.478" v="6445" actId="26606"/>
          <ac:spMkLst>
            <pc:docMk/>
            <pc:sldMk cId="1901599789" sldId="313"/>
            <ac:spMk id="149" creationId="{AEA7509D-F04F-40CB-A0B3-EEF16499CC9F}"/>
          </ac:spMkLst>
        </pc:spChg>
        <pc:spChg chg="del">
          <ac:chgData name="FI-A 22 - Zabel, Niklas" userId="771e8471-5983-4fd5-99b2-36a633a5836d" providerId="ADAL" clId="{C11DD419-2B00-3846-AC15-82FDCC48C9F4}" dt="2022-11-04T11:51:34.550" v="6269"/>
          <ac:spMkLst>
            <pc:docMk/>
            <pc:sldMk cId="1901599789" sldId="313"/>
            <ac:spMk id="150" creationId="{C5CB530E-515E-412C-9DF1-5F8FFBD6F383}"/>
          </ac:spMkLst>
        </pc:spChg>
        <pc:spChg chg="del">
          <ac:chgData name="FI-A 22 - Zabel, Niklas" userId="771e8471-5983-4fd5-99b2-36a633a5836d" providerId="ADAL" clId="{C11DD419-2B00-3846-AC15-82FDCC48C9F4}" dt="2022-11-04T11:51:34.550" v="6269"/>
          <ac:spMkLst>
            <pc:docMk/>
            <pc:sldMk cId="1901599789" sldId="313"/>
            <ac:spMk id="152" creationId="{712D4376-A578-4FF1-94FC-245E7A6A489F}"/>
          </ac:spMkLst>
        </pc:spChg>
        <pc:spChg chg="del">
          <ac:chgData name="FI-A 22 - Zabel, Niklas" userId="771e8471-5983-4fd5-99b2-36a633a5836d" providerId="ADAL" clId="{C11DD419-2B00-3846-AC15-82FDCC48C9F4}" dt="2022-11-04T11:51:34.550" v="6269"/>
          <ac:spMkLst>
            <pc:docMk/>
            <pc:sldMk cId="1901599789" sldId="313"/>
            <ac:spMk id="154" creationId="{AEA7509D-F04F-40CB-A0B3-EEF16499CC9F}"/>
          </ac:spMkLst>
        </pc:spChg>
        <pc:cxnChg chg="add">
          <ac:chgData name="FI-A 22 - Zabel, Niklas" userId="771e8471-5983-4fd5-99b2-36a633a5836d" providerId="ADAL" clId="{C11DD419-2B00-3846-AC15-82FDCC48C9F4}" dt="2022-11-04T11:57:41.478" v="6445" actId="26606"/>
          <ac:cxnSpMkLst>
            <pc:docMk/>
            <pc:sldMk cId="1901599789" sldId="313"/>
            <ac:cxnSpMk id="143" creationId="{56020367-4FD5-4596-8E10-C5F095CD8DBF}"/>
          </ac:cxnSpMkLst>
        </pc:cxnChg>
        <pc:cxnChg chg="del">
          <ac:chgData name="FI-A 22 - Zabel, Niklas" userId="771e8471-5983-4fd5-99b2-36a633a5836d" providerId="ADAL" clId="{C11DD419-2B00-3846-AC15-82FDCC48C9F4}" dt="2022-11-04T11:51:34.550" v="6269"/>
          <ac:cxnSpMkLst>
            <pc:docMk/>
            <pc:sldMk cId="1901599789" sldId="313"/>
            <ac:cxnSpMk id="148" creationId="{56020367-4FD5-4596-8E10-C5F095CD8DBF}"/>
          </ac:cxnSpMkLst>
        </pc:cxnChg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408873638" sldId="313"/>
        </pc:sldMkLst>
      </pc:sldChg>
      <pc:sldChg chg="del">
        <pc:chgData name="FI-A 22 - Zabel, Niklas" userId="771e8471-5983-4fd5-99b2-36a633a5836d" providerId="ADAL" clId="{C11DD419-2B00-3846-AC15-82FDCC48C9F4}" dt="2022-11-02T08:25:40.783" v="4" actId="2696"/>
        <pc:sldMkLst>
          <pc:docMk/>
          <pc:sldMk cId="3353481338" sldId="314"/>
        </pc:sldMkLst>
      </pc:sldChg>
      <pc:sldChg chg="addSp modSp add mod setBg">
        <pc:chgData name="FI-A 22 - Zabel, Niklas" userId="771e8471-5983-4fd5-99b2-36a633a5836d" providerId="ADAL" clId="{C11DD419-2B00-3846-AC15-82FDCC48C9F4}" dt="2022-11-04T12:33:08.030" v="6520" actId="20577"/>
        <pc:sldMkLst>
          <pc:docMk/>
          <pc:sldMk cId="3382903394" sldId="314"/>
        </pc:sldMkLst>
        <pc:spChg chg="mod">
          <ac:chgData name="FI-A 22 - Zabel, Niklas" userId="771e8471-5983-4fd5-99b2-36a633a5836d" providerId="ADAL" clId="{C11DD419-2B00-3846-AC15-82FDCC48C9F4}" dt="2022-11-04T12:33:08.030" v="6520" actId="20577"/>
          <ac:spMkLst>
            <pc:docMk/>
            <pc:sldMk cId="3382903394" sldId="314"/>
            <ac:spMk id="3" creationId="{00000000-0000-0000-0000-000000000000}"/>
          </ac:spMkLst>
        </pc:spChg>
        <pc:spChg chg="add">
          <ac:chgData name="FI-A 22 - Zabel, Niklas" userId="771e8471-5983-4fd5-99b2-36a633a5836d" providerId="ADAL" clId="{C11DD419-2B00-3846-AC15-82FDCC48C9F4}" dt="2022-11-04T11:57:43.226" v="6446" actId="26606"/>
          <ac:spMkLst>
            <pc:docMk/>
            <pc:sldMk cId="3382903394" sldId="314"/>
            <ac:spMk id="144" creationId="{C17278C5-34E8-4293-BE47-73B18483AF7B}"/>
          </ac:spMkLst>
        </pc:spChg>
        <pc:spChg chg="add">
          <ac:chgData name="FI-A 22 - Zabel, Niklas" userId="771e8471-5983-4fd5-99b2-36a633a5836d" providerId="ADAL" clId="{C11DD419-2B00-3846-AC15-82FDCC48C9F4}" dt="2022-11-04T11:57:43.226" v="6446" actId="26606"/>
          <ac:spMkLst>
            <pc:docMk/>
            <pc:sldMk cId="3382903394" sldId="314"/>
            <ac:spMk id="146" creationId="{9A3F5928-D955-456A-97B5-AA390B8CE9D5}"/>
          </ac:spMkLst>
        </pc:spChg>
        <pc:spChg chg="add">
          <ac:chgData name="FI-A 22 - Zabel, Niklas" userId="771e8471-5983-4fd5-99b2-36a633a5836d" providerId="ADAL" clId="{C11DD419-2B00-3846-AC15-82FDCC48C9F4}" dt="2022-11-04T11:57:43.226" v="6446" actId="26606"/>
          <ac:spMkLst>
            <pc:docMk/>
            <pc:sldMk cId="3382903394" sldId="314"/>
            <ac:spMk id="150" creationId="{C5CB530E-515E-412C-9DF1-5F8FFBD6F383}"/>
          </ac:spMkLst>
        </pc:spChg>
        <pc:spChg chg="add">
          <ac:chgData name="FI-A 22 - Zabel, Niklas" userId="771e8471-5983-4fd5-99b2-36a633a5836d" providerId="ADAL" clId="{C11DD419-2B00-3846-AC15-82FDCC48C9F4}" dt="2022-11-04T11:57:43.226" v="6446" actId="26606"/>
          <ac:spMkLst>
            <pc:docMk/>
            <pc:sldMk cId="3382903394" sldId="314"/>
            <ac:spMk id="152" creationId="{712D4376-A578-4FF1-94FC-245E7A6A489F}"/>
          </ac:spMkLst>
        </pc:spChg>
        <pc:spChg chg="add">
          <ac:chgData name="FI-A 22 - Zabel, Niklas" userId="771e8471-5983-4fd5-99b2-36a633a5836d" providerId="ADAL" clId="{C11DD419-2B00-3846-AC15-82FDCC48C9F4}" dt="2022-11-04T11:57:43.226" v="6446" actId="26606"/>
          <ac:spMkLst>
            <pc:docMk/>
            <pc:sldMk cId="3382903394" sldId="314"/>
            <ac:spMk id="154" creationId="{AEA7509D-F04F-40CB-A0B3-EEF16499CC9F}"/>
          </ac:spMkLst>
        </pc:spChg>
        <pc:cxnChg chg="add">
          <ac:chgData name="FI-A 22 - Zabel, Niklas" userId="771e8471-5983-4fd5-99b2-36a633a5836d" providerId="ADAL" clId="{C11DD419-2B00-3846-AC15-82FDCC48C9F4}" dt="2022-11-04T11:57:43.226" v="6446" actId="26606"/>
          <ac:cxnSpMkLst>
            <pc:docMk/>
            <pc:sldMk cId="3382903394" sldId="314"/>
            <ac:cxnSpMk id="148" creationId="{56020367-4FD5-4596-8E10-C5F095CD8DBF}"/>
          </ac:cxnSpMkLst>
        </pc:cxnChg>
      </pc:sldChg>
      <pc:sldChg chg="modSp new mod">
        <pc:chgData name="FI-A 22 - Zabel, Niklas" userId="771e8471-5983-4fd5-99b2-36a633a5836d" providerId="ADAL" clId="{C11DD419-2B00-3846-AC15-82FDCC48C9F4}" dt="2022-11-04T11:54:08.509" v="6357" actId="20577"/>
        <pc:sldMkLst>
          <pc:docMk/>
          <pc:sldMk cId="1635638147" sldId="315"/>
        </pc:sldMkLst>
        <pc:spChg chg="mod">
          <ac:chgData name="FI-A 22 - Zabel, Niklas" userId="771e8471-5983-4fd5-99b2-36a633a5836d" providerId="ADAL" clId="{C11DD419-2B00-3846-AC15-82FDCC48C9F4}" dt="2022-11-04T11:53:49.033" v="6353"/>
          <ac:spMkLst>
            <pc:docMk/>
            <pc:sldMk cId="1635638147" sldId="315"/>
            <ac:spMk id="2" creationId="{61BA6D55-8C43-530D-A5F3-846540727736}"/>
          </ac:spMkLst>
        </pc:spChg>
        <pc:spChg chg="mod">
          <ac:chgData name="FI-A 22 - Zabel, Niklas" userId="771e8471-5983-4fd5-99b2-36a633a5836d" providerId="ADAL" clId="{C11DD419-2B00-3846-AC15-82FDCC48C9F4}" dt="2022-11-04T11:54:08.509" v="6357" actId="20577"/>
          <ac:spMkLst>
            <pc:docMk/>
            <pc:sldMk cId="1635638147" sldId="315"/>
            <ac:spMk id="3" creationId="{70AB1621-56A8-CC56-C056-C24D9EDABBAC}"/>
          </ac:spMkLst>
        </pc:spChg>
      </pc:sldChg>
      <pc:sldChg chg="addSp delSp modSp new mod">
        <pc:chgData name="FI-A 22 - Zabel, Niklas" userId="771e8471-5983-4fd5-99b2-36a633a5836d" providerId="ADAL" clId="{C11DD419-2B00-3846-AC15-82FDCC48C9F4}" dt="2022-11-04T11:57:26.159" v="6442" actId="20577"/>
        <pc:sldMkLst>
          <pc:docMk/>
          <pc:sldMk cId="1428386201" sldId="316"/>
        </pc:sldMkLst>
        <pc:spChg chg="mod">
          <ac:chgData name="FI-A 22 - Zabel, Niklas" userId="771e8471-5983-4fd5-99b2-36a633a5836d" providerId="ADAL" clId="{C11DD419-2B00-3846-AC15-82FDCC48C9F4}" dt="2022-11-04T11:57:26.159" v="6442" actId="20577"/>
          <ac:spMkLst>
            <pc:docMk/>
            <pc:sldMk cId="1428386201" sldId="316"/>
            <ac:spMk id="2" creationId="{94D4BE1C-65F4-A409-3E5D-410AE3916FFC}"/>
          </ac:spMkLst>
        </pc:spChg>
        <pc:spChg chg="del mod">
          <ac:chgData name="FI-A 22 - Zabel, Niklas" userId="771e8471-5983-4fd5-99b2-36a633a5836d" providerId="ADAL" clId="{C11DD419-2B00-3846-AC15-82FDCC48C9F4}" dt="2022-11-04T11:55:48.488" v="6391" actId="26606"/>
          <ac:spMkLst>
            <pc:docMk/>
            <pc:sldMk cId="1428386201" sldId="316"/>
            <ac:spMk id="3" creationId="{FE05AB18-23F7-485E-E48A-1910A6C5928C}"/>
          </ac:spMkLst>
        </pc:spChg>
        <pc:graphicFrameChg chg="add mod">
          <ac:chgData name="FI-A 22 - Zabel, Niklas" userId="771e8471-5983-4fd5-99b2-36a633a5836d" providerId="ADAL" clId="{C11DD419-2B00-3846-AC15-82FDCC48C9F4}" dt="2022-11-04T11:57:07.713" v="6398" actId="13782"/>
          <ac:graphicFrameMkLst>
            <pc:docMk/>
            <pc:sldMk cId="1428386201" sldId="316"/>
            <ac:graphicFrameMk id="5" creationId="{6E5BAD34-1B9B-1DF7-C641-F8B69F1B2C07}"/>
          </ac:graphicFrameMkLst>
        </pc:graphicFrameChg>
      </pc:sldChg>
      <pc:sldChg chg="modSp new del mod">
        <pc:chgData name="FI-A 22 - Zabel, Niklas" userId="771e8471-5983-4fd5-99b2-36a633a5836d" providerId="ADAL" clId="{C11DD419-2B00-3846-AC15-82FDCC48C9F4}" dt="2022-11-04T12:32:16.724" v="6458" actId="2696"/>
        <pc:sldMkLst>
          <pc:docMk/>
          <pc:sldMk cId="614477851" sldId="317"/>
        </pc:sldMkLst>
        <pc:spChg chg="mod">
          <ac:chgData name="FI-A 22 - Zabel, Niklas" userId="771e8471-5983-4fd5-99b2-36a633a5836d" providerId="ADAL" clId="{C11DD419-2B00-3846-AC15-82FDCC48C9F4}" dt="2022-11-04T12:31:15.791" v="6448"/>
          <ac:spMkLst>
            <pc:docMk/>
            <pc:sldMk cId="614477851" sldId="317"/>
            <ac:spMk id="2" creationId="{40123C4A-E621-F1B0-A840-2177818D2C43}"/>
          </ac:spMkLst>
        </pc:spChg>
        <pc:spChg chg="mod">
          <ac:chgData name="FI-A 22 - Zabel, Niklas" userId="771e8471-5983-4fd5-99b2-36a633a5836d" providerId="ADAL" clId="{C11DD419-2B00-3846-AC15-82FDCC48C9F4}" dt="2022-11-04T12:31:43.772" v="6456" actId="20577"/>
          <ac:spMkLst>
            <pc:docMk/>
            <pc:sldMk cId="614477851" sldId="317"/>
            <ac:spMk id="3" creationId="{98E8C00C-2788-93AD-A4CA-574F3136DFDC}"/>
          </ac:spMkLst>
        </pc:spChg>
      </pc:sldChg>
      <pc:sldChg chg="new del">
        <pc:chgData name="FI-A 22 - Zabel, Niklas" userId="771e8471-5983-4fd5-99b2-36a633a5836d" providerId="ADAL" clId="{C11DD419-2B00-3846-AC15-82FDCC48C9F4}" dt="2022-11-04T11:57:37.755" v="6444" actId="2696"/>
        <pc:sldMkLst>
          <pc:docMk/>
          <pc:sldMk cId="1834425063" sldId="317"/>
        </pc:sldMkLst>
      </pc:sldChg>
      <pc:sldChg chg="modSp new mod ord">
        <pc:chgData name="FI-A 22 - Zabel, Niklas" userId="771e8471-5983-4fd5-99b2-36a633a5836d" providerId="ADAL" clId="{C11DD419-2B00-3846-AC15-82FDCC48C9F4}" dt="2022-11-04T14:05:33.718" v="6543" actId="5793"/>
        <pc:sldMkLst>
          <pc:docMk/>
          <pc:sldMk cId="1772012520" sldId="318"/>
        </pc:sldMkLst>
        <pc:spChg chg="mod">
          <ac:chgData name="FI-A 22 - Zabel, Niklas" userId="771e8471-5983-4fd5-99b2-36a633a5836d" providerId="ADAL" clId="{C11DD419-2B00-3846-AC15-82FDCC48C9F4}" dt="2022-11-04T14:05:17.896" v="6541"/>
          <ac:spMkLst>
            <pc:docMk/>
            <pc:sldMk cId="1772012520" sldId="318"/>
            <ac:spMk id="2" creationId="{22CD8591-FC89-AE96-9A43-08B2BB53ECBF}"/>
          </ac:spMkLst>
        </pc:spChg>
        <pc:spChg chg="mod">
          <ac:chgData name="FI-A 22 - Zabel, Niklas" userId="771e8471-5983-4fd5-99b2-36a633a5836d" providerId="ADAL" clId="{C11DD419-2B00-3846-AC15-82FDCC48C9F4}" dt="2022-11-04T14:05:33.718" v="6543" actId="5793"/>
          <ac:spMkLst>
            <pc:docMk/>
            <pc:sldMk cId="1772012520" sldId="318"/>
            <ac:spMk id="3" creationId="{A889ACED-A79D-946F-CBB8-964332EFB016}"/>
          </ac:spMkLst>
        </pc:spChg>
      </pc:sldChg>
      <pc:sldChg chg="delSp modSp add setBg modAnim delDesignElem">
        <pc:chgData name="FI-A 22 - Zabel, Niklas" userId="771e8471-5983-4fd5-99b2-36a633a5836d" providerId="ADAL" clId="{C11DD419-2B00-3846-AC15-82FDCC48C9F4}" dt="2022-11-04T12:44:52.075" v="6540" actId="20577"/>
        <pc:sldMkLst>
          <pc:docMk/>
          <pc:sldMk cId="3807677946" sldId="319"/>
        </pc:sldMkLst>
        <pc:spChg chg="mod">
          <ac:chgData name="FI-A 22 - Zabel, Niklas" userId="771e8471-5983-4fd5-99b2-36a633a5836d" providerId="ADAL" clId="{C11DD419-2B00-3846-AC15-82FDCC48C9F4}" dt="2022-11-04T12:44:49.443" v="6539" actId="20577"/>
          <ac:spMkLst>
            <pc:docMk/>
            <pc:sldMk cId="3807677946" sldId="319"/>
            <ac:spMk id="2" creationId="{00000000-0000-0000-0000-000000000000}"/>
          </ac:spMkLst>
        </pc:spChg>
        <pc:spChg chg="mod">
          <ac:chgData name="FI-A 22 - Zabel, Niklas" userId="771e8471-5983-4fd5-99b2-36a633a5836d" providerId="ADAL" clId="{C11DD419-2B00-3846-AC15-82FDCC48C9F4}" dt="2022-11-04T12:44:52.075" v="6540" actId="20577"/>
          <ac:spMkLst>
            <pc:docMk/>
            <pc:sldMk cId="3807677946" sldId="319"/>
            <ac:spMk id="3" creationId="{00000000-0000-0000-0000-000000000000}"/>
          </ac:spMkLst>
        </pc:spChg>
        <pc:spChg chg="del">
          <ac:chgData name="FI-A 22 - Zabel, Niklas" userId="771e8471-5983-4fd5-99b2-36a633a5836d" providerId="ADAL" clId="{C11DD419-2B00-3846-AC15-82FDCC48C9F4}" dt="2022-11-04T12:44:39.618" v="6522"/>
          <ac:spMkLst>
            <pc:docMk/>
            <pc:sldMk cId="3807677946" sldId="319"/>
            <ac:spMk id="144" creationId="{C17278C5-34E8-4293-BE47-73B18483AF7B}"/>
          </ac:spMkLst>
        </pc:spChg>
        <pc:spChg chg="del">
          <ac:chgData name="FI-A 22 - Zabel, Niklas" userId="771e8471-5983-4fd5-99b2-36a633a5836d" providerId="ADAL" clId="{C11DD419-2B00-3846-AC15-82FDCC48C9F4}" dt="2022-11-04T12:44:39.618" v="6522"/>
          <ac:spMkLst>
            <pc:docMk/>
            <pc:sldMk cId="3807677946" sldId="319"/>
            <ac:spMk id="146" creationId="{9A3F5928-D955-456A-97B5-AA390B8CE9D5}"/>
          </ac:spMkLst>
        </pc:spChg>
        <pc:spChg chg="del">
          <ac:chgData name="FI-A 22 - Zabel, Niklas" userId="771e8471-5983-4fd5-99b2-36a633a5836d" providerId="ADAL" clId="{C11DD419-2B00-3846-AC15-82FDCC48C9F4}" dt="2022-11-04T12:44:39.618" v="6522"/>
          <ac:spMkLst>
            <pc:docMk/>
            <pc:sldMk cId="3807677946" sldId="319"/>
            <ac:spMk id="150" creationId="{C5CB530E-515E-412C-9DF1-5F8FFBD6F383}"/>
          </ac:spMkLst>
        </pc:spChg>
        <pc:spChg chg="del">
          <ac:chgData name="FI-A 22 - Zabel, Niklas" userId="771e8471-5983-4fd5-99b2-36a633a5836d" providerId="ADAL" clId="{C11DD419-2B00-3846-AC15-82FDCC48C9F4}" dt="2022-11-04T12:44:39.618" v="6522"/>
          <ac:spMkLst>
            <pc:docMk/>
            <pc:sldMk cId="3807677946" sldId="319"/>
            <ac:spMk id="152" creationId="{712D4376-A578-4FF1-94FC-245E7A6A489F}"/>
          </ac:spMkLst>
        </pc:spChg>
        <pc:spChg chg="del">
          <ac:chgData name="FI-A 22 - Zabel, Niklas" userId="771e8471-5983-4fd5-99b2-36a633a5836d" providerId="ADAL" clId="{C11DD419-2B00-3846-AC15-82FDCC48C9F4}" dt="2022-11-04T12:44:39.618" v="6522"/>
          <ac:spMkLst>
            <pc:docMk/>
            <pc:sldMk cId="3807677946" sldId="319"/>
            <ac:spMk id="154" creationId="{AEA7509D-F04F-40CB-A0B3-EEF16499CC9F}"/>
          </ac:spMkLst>
        </pc:spChg>
        <pc:cxnChg chg="del">
          <ac:chgData name="FI-A 22 - Zabel, Niklas" userId="771e8471-5983-4fd5-99b2-36a633a5836d" providerId="ADAL" clId="{C11DD419-2B00-3846-AC15-82FDCC48C9F4}" dt="2022-11-04T12:44:39.618" v="6522"/>
          <ac:cxnSpMkLst>
            <pc:docMk/>
            <pc:sldMk cId="3807677946" sldId="319"/>
            <ac:cxnSpMk id="148" creationId="{56020367-4FD5-4596-8E10-C5F095CD8DBF}"/>
          </ac:cxnSpMkLst>
        </pc:cxnChg>
      </pc:sldChg>
      <pc:sldChg chg="addSp delSp modSp new mod">
        <pc:chgData name="FI-A 22 - Zabel, Niklas" userId="771e8471-5983-4fd5-99b2-36a633a5836d" providerId="ADAL" clId="{C11DD419-2B00-3846-AC15-82FDCC48C9F4}" dt="2022-11-04T14:09:02.653" v="6600" actId="26606"/>
        <pc:sldMkLst>
          <pc:docMk/>
          <pc:sldMk cId="2814646482" sldId="320"/>
        </pc:sldMkLst>
        <pc:spChg chg="mod">
          <ac:chgData name="FI-A 22 - Zabel, Niklas" userId="771e8471-5983-4fd5-99b2-36a633a5836d" providerId="ADAL" clId="{C11DD419-2B00-3846-AC15-82FDCC48C9F4}" dt="2022-11-04T14:05:43.731" v="6545"/>
          <ac:spMkLst>
            <pc:docMk/>
            <pc:sldMk cId="2814646482" sldId="320"/>
            <ac:spMk id="2" creationId="{3A07F878-35BC-2936-217D-1BA67AB38077}"/>
          </ac:spMkLst>
        </pc:spChg>
        <pc:spChg chg="del mod">
          <ac:chgData name="FI-A 22 - Zabel, Niklas" userId="771e8471-5983-4fd5-99b2-36a633a5836d" providerId="ADAL" clId="{C11DD419-2B00-3846-AC15-82FDCC48C9F4}" dt="2022-11-04T14:09:02.653" v="6600" actId="26606"/>
          <ac:spMkLst>
            <pc:docMk/>
            <pc:sldMk cId="2814646482" sldId="320"/>
            <ac:spMk id="3" creationId="{DF51908D-C407-E5C7-21D4-DDD5897A834A}"/>
          </ac:spMkLst>
        </pc:spChg>
        <pc:graphicFrameChg chg="add">
          <ac:chgData name="FI-A 22 - Zabel, Niklas" userId="771e8471-5983-4fd5-99b2-36a633a5836d" providerId="ADAL" clId="{C11DD419-2B00-3846-AC15-82FDCC48C9F4}" dt="2022-11-04T14:09:02.653" v="6600" actId="26606"/>
          <ac:graphicFrameMkLst>
            <pc:docMk/>
            <pc:sldMk cId="2814646482" sldId="320"/>
            <ac:graphicFrameMk id="5" creationId="{24B3E8A1-5D40-0ACE-644B-82DC791A2BF6}"/>
          </ac:graphicFrameMkLst>
        </pc:graphicFrameChg>
      </pc:sldChg>
      <pc:sldChg chg="modSp new mod">
        <pc:chgData name="FI-A 22 - Zabel, Niklas" userId="771e8471-5983-4fd5-99b2-36a633a5836d" providerId="ADAL" clId="{C11DD419-2B00-3846-AC15-82FDCC48C9F4}" dt="2022-11-04T14:10:32.816" v="6677" actId="27636"/>
        <pc:sldMkLst>
          <pc:docMk/>
          <pc:sldMk cId="631277748" sldId="321"/>
        </pc:sldMkLst>
        <pc:spChg chg="mod">
          <ac:chgData name="FI-A 22 - Zabel, Niklas" userId="771e8471-5983-4fd5-99b2-36a633a5836d" providerId="ADAL" clId="{C11DD419-2B00-3846-AC15-82FDCC48C9F4}" dt="2022-11-04T14:09:14.793" v="6602"/>
          <ac:spMkLst>
            <pc:docMk/>
            <pc:sldMk cId="631277748" sldId="321"/>
            <ac:spMk id="2" creationId="{3E7FFC90-4B34-36E1-E3DC-494A0FB2E1D7}"/>
          </ac:spMkLst>
        </pc:spChg>
        <pc:spChg chg="mod">
          <ac:chgData name="FI-A 22 - Zabel, Niklas" userId="771e8471-5983-4fd5-99b2-36a633a5836d" providerId="ADAL" clId="{C11DD419-2B00-3846-AC15-82FDCC48C9F4}" dt="2022-11-04T14:10:32.816" v="6677" actId="27636"/>
          <ac:spMkLst>
            <pc:docMk/>
            <pc:sldMk cId="631277748" sldId="321"/>
            <ac:spMk id="3" creationId="{3AE87255-F9E5-F37D-7F87-C9A0C9A6DD44}"/>
          </ac:spMkLst>
        </pc:spChg>
      </pc:sldChg>
      <pc:sldChg chg="addSp delSp modSp new mod">
        <pc:chgData name="FI-A 22 - Zabel, Niklas" userId="771e8471-5983-4fd5-99b2-36a633a5836d" providerId="ADAL" clId="{C11DD419-2B00-3846-AC15-82FDCC48C9F4}" dt="2022-11-04T14:13:38.888" v="6803" actId="14734"/>
        <pc:sldMkLst>
          <pc:docMk/>
          <pc:sldMk cId="1425524322" sldId="322"/>
        </pc:sldMkLst>
        <pc:spChg chg="mod">
          <ac:chgData name="FI-A 22 - Zabel, Niklas" userId="771e8471-5983-4fd5-99b2-36a633a5836d" providerId="ADAL" clId="{C11DD419-2B00-3846-AC15-82FDCC48C9F4}" dt="2022-11-04T14:10:46.978" v="6679"/>
          <ac:spMkLst>
            <pc:docMk/>
            <pc:sldMk cId="1425524322" sldId="322"/>
            <ac:spMk id="2" creationId="{555D3BD8-351F-5CC3-CAA7-E6FCDC9A92EC}"/>
          </ac:spMkLst>
        </pc:spChg>
        <pc:spChg chg="del">
          <ac:chgData name="FI-A 22 - Zabel, Niklas" userId="771e8471-5983-4fd5-99b2-36a633a5836d" providerId="ADAL" clId="{C11DD419-2B00-3846-AC15-82FDCC48C9F4}" dt="2022-11-04T14:10:59.925" v="6680" actId="3680"/>
          <ac:spMkLst>
            <pc:docMk/>
            <pc:sldMk cId="1425524322" sldId="322"/>
            <ac:spMk id="3" creationId="{5F24D7B0-1C7F-B0D4-80AF-7AEC71AB1EE6}"/>
          </ac:spMkLst>
        </pc:spChg>
        <pc:graphicFrameChg chg="add mod ord modGraphic">
          <ac:chgData name="FI-A 22 - Zabel, Niklas" userId="771e8471-5983-4fd5-99b2-36a633a5836d" providerId="ADAL" clId="{C11DD419-2B00-3846-AC15-82FDCC48C9F4}" dt="2022-11-04T14:13:38.888" v="6803" actId="14734"/>
          <ac:graphicFrameMkLst>
            <pc:docMk/>
            <pc:sldMk cId="1425524322" sldId="322"/>
            <ac:graphicFrameMk id="4" creationId="{B15697D7-2517-56B7-FBB6-86A129436280}"/>
          </ac:graphicFrameMkLst>
        </pc:graphicFrameChg>
      </pc:sldChg>
      <pc:sldChg chg="addSp delSp modSp new mod setBg">
        <pc:chgData name="FI-A 22 - Zabel, Niklas" userId="771e8471-5983-4fd5-99b2-36a633a5836d" providerId="ADAL" clId="{C11DD419-2B00-3846-AC15-82FDCC48C9F4}" dt="2022-11-04T14:14:51.503" v="6842"/>
        <pc:sldMkLst>
          <pc:docMk/>
          <pc:sldMk cId="980641509" sldId="323"/>
        </pc:sldMkLst>
        <pc:spChg chg="mod">
          <ac:chgData name="FI-A 22 - Zabel, Niklas" userId="771e8471-5983-4fd5-99b2-36a633a5836d" providerId="ADAL" clId="{C11DD419-2B00-3846-AC15-82FDCC48C9F4}" dt="2022-11-04T14:14:43.669" v="6841" actId="26606"/>
          <ac:spMkLst>
            <pc:docMk/>
            <pc:sldMk cId="980641509" sldId="323"/>
            <ac:spMk id="2" creationId="{A4BA4319-9E7B-E2B6-2249-E9656016D711}"/>
          </ac:spMkLst>
        </pc:spChg>
        <pc:spChg chg="add del mod">
          <ac:chgData name="FI-A 22 - Zabel, Niklas" userId="771e8471-5983-4fd5-99b2-36a633a5836d" providerId="ADAL" clId="{C11DD419-2B00-3846-AC15-82FDCC48C9F4}" dt="2022-11-04T14:14:43.669" v="6841" actId="26606"/>
          <ac:spMkLst>
            <pc:docMk/>
            <pc:sldMk cId="980641509" sldId="323"/>
            <ac:spMk id="3" creationId="{179AA318-DA56-B106-5A67-71D433635BE0}"/>
          </ac:spMkLst>
        </pc:spChg>
        <pc:spChg chg="add">
          <ac:chgData name="FI-A 22 - Zabel, Niklas" userId="771e8471-5983-4fd5-99b2-36a633a5836d" providerId="ADAL" clId="{C11DD419-2B00-3846-AC15-82FDCC48C9F4}" dt="2022-11-04T14:14:43.669" v="6841" actId="26606"/>
          <ac:spMkLst>
            <pc:docMk/>
            <pc:sldMk cId="980641509" sldId="323"/>
            <ac:spMk id="6" creationId="{2659FDB4-FCBE-4A89-B46D-43D4FA54464D}"/>
          </ac:spMkLst>
        </pc:spChg>
        <pc:spChg chg="add">
          <ac:chgData name="FI-A 22 - Zabel, Niklas" userId="771e8471-5983-4fd5-99b2-36a633a5836d" providerId="ADAL" clId="{C11DD419-2B00-3846-AC15-82FDCC48C9F4}" dt="2022-11-04T14:14:43.669" v="6841" actId="26606"/>
          <ac:spMkLst>
            <pc:docMk/>
            <pc:sldMk cId="980641509" sldId="323"/>
            <ac:spMk id="8" creationId="{58BDB0EE-D238-415B-9ED8-62AA6AB2AAD1}"/>
          </ac:spMkLst>
        </pc:spChg>
        <pc:spChg chg="add del">
          <ac:chgData name="FI-A 22 - Zabel, Niklas" userId="771e8471-5983-4fd5-99b2-36a633a5836d" providerId="ADAL" clId="{C11DD419-2B00-3846-AC15-82FDCC48C9F4}" dt="2022-11-04T14:14:30.892" v="6836" actId="26606"/>
          <ac:spMkLst>
            <pc:docMk/>
            <pc:sldMk cId="980641509" sldId="323"/>
            <ac:spMk id="9" creationId="{7EE0A6B3-EB7E-45AA-ADB6-138489E0CD75}"/>
          </ac:spMkLst>
        </pc:spChg>
        <pc:spChg chg="add">
          <ac:chgData name="FI-A 22 - Zabel, Niklas" userId="771e8471-5983-4fd5-99b2-36a633a5836d" providerId="ADAL" clId="{C11DD419-2B00-3846-AC15-82FDCC48C9F4}" dt="2022-11-04T14:14:43.669" v="6841" actId="26606"/>
          <ac:spMkLst>
            <pc:docMk/>
            <pc:sldMk cId="980641509" sldId="323"/>
            <ac:spMk id="10" creationId="{C5B55FC3-961D-4325-82F1-DE92B0D04E03}"/>
          </ac:spMkLst>
        </pc:spChg>
        <pc:spChg chg="add del">
          <ac:chgData name="FI-A 22 - Zabel, Niklas" userId="771e8471-5983-4fd5-99b2-36a633a5836d" providerId="ADAL" clId="{C11DD419-2B00-3846-AC15-82FDCC48C9F4}" dt="2022-11-04T14:14:30.892" v="6836" actId="26606"/>
          <ac:spMkLst>
            <pc:docMk/>
            <pc:sldMk cId="980641509" sldId="323"/>
            <ac:spMk id="11" creationId="{0C0EA1AB-DC8C-4976-9474-9313A673D4E9}"/>
          </ac:spMkLst>
        </pc:spChg>
        <pc:spChg chg="add">
          <ac:chgData name="FI-A 22 - Zabel, Niklas" userId="771e8471-5983-4fd5-99b2-36a633a5836d" providerId="ADAL" clId="{C11DD419-2B00-3846-AC15-82FDCC48C9F4}" dt="2022-11-04T14:14:43.669" v="6841" actId="26606"/>
          <ac:spMkLst>
            <pc:docMk/>
            <pc:sldMk cId="980641509" sldId="323"/>
            <ac:spMk id="12" creationId="{4C8AB332-D09E-4F28-943C-DABDD4716A3C}"/>
          </ac:spMkLst>
        </pc:spChg>
        <pc:spChg chg="add del">
          <ac:chgData name="FI-A 22 - Zabel, Niklas" userId="771e8471-5983-4fd5-99b2-36a633a5836d" providerId="ADAL" clId="{C11DD419-2B00-3846-AC15-82FDCC48C9F4}" dt="2022-11-04T14:14:30.892" v="6836" actId="26606"/>
          <ac:spMkLst>
            <pc:docMk/>
            <pc:sldMk cId="980641509" sldId="323"/>
            <ac:spMk id="13" creationId="{6CB927A4-E432-4310-9CD5-E89FF5063179}"/>
          </ac:spMkLst>
        </pc:spChg>
        <pc:spChg chg="add del">
          <ac:chgData name="FI-A 22 - Zabel, Niklas" userId="771e8471-5983-4fd5-99b2-36a633a5836d" providerId="ADAL" clId="{C11DD419-2B00-3846-AC15-82FDCC48C9F4}" dt="2022-11-04T14:14:30.892" v="6836" actId="26606"/>
          <ac:spMkLst>
            <pc:docMk/>
            <pc:sldMk cId="980641509" sldId="323"/>
            <ac:spMk id="15" creationId="{E3020543-B24B-4EC4-8FFC-8DD88EEA91A8}"/>
          </ac:spMkLst>
        </pc:spChg>
        <pc:spChg chg="add del">
          <ac:chgData name="FI-A 22 - Zabel, Niklas" userId="771e8471-5983-4fd5-99b2-36a633a5836d" providerId="ADAL" clId="{C11DD419-2B00-3846-AC15-82FDCC48C9F4}" dt="2022-11-04T14:14:30.892" v="6836" actId="26606"/>
          <ac:spMkLst>
            <pc:docMk/>
            <pc:sldMk cId="980641509" sldId="323"/>
            <ac:spMk id="17" creationId="{1453BF6C-B012-48B7-B4E8-6D7AC7C27D02}"/>
          </ac:spMkLst>
        </pc:spChg>
        <pc:spChg chg="add del">
          <ac:chgData name="FI-A 22 - Zabel, Niklas" userId="771e8471-5983-4fd5-99b2-36a633a5836d" providerId="ADAL" clId="{C11DD419-2B00-3846-AC15-82FDCC48C9F4}" dt="2022-11-04T14:14:34.779" v="6838" actId="26606"/>
          <ac:spMkLst>
            <pc:docMk/>
            <pc:sldMk cId="980641509" sldId="323"/>
            <ac:spMk id="21" creationId="{2659FDB4-FCBE-4A89-B46D-43D4FA54464D}"/>
          </ac:spMkLst>
        </pc:spChg>
        <pc:spChg chg="add del">
          <ac:chgData name="FI-A 22 - Zabel, Niklas" userId="771e8471-5983-4fd5-99b2-36a633a5836d" providerId="ADAL" clId="{C11DD419-2B00-3846-AC15-82FDCC48C9F4}" dt="2022-11-04T14:14:34.779" v="6838" actId="26606"/>
          <ac:spMkLst>
            <pc:docMk/>
            <pc:sldMk cId="980641509" sldId="323"/>
            <ac:spMk id="23" creationId="{58BDB0EE-D238-415B-9ED8-62AA6AB2AAD1}"/>
          </ac:spMkLst>
        </pc:spChg>
        <pc:spChg chg="add del">
          <ac:chgData name="FI-A 22 - Zabel, Niklas" userId="771e8471-5983-4fd5-99b2-36a633a5836d" providerId="ADAL" clId="{C11DD419-2B00-3846-AC15-82FDCC48C9F4}" dt="2022-11-04T14:14:34.779" v="6838" actId="26606"/>
          <ac:spMkLst>
            <pc:docMk/>
            <pc:sldMk cId="980641509" sldId="323"/>
            <ac:spMk id="24" creationId="{C5B55FC3-961D-4325-82F1-DE92B0D04E03}"/>
          </ac:spMkLst>
        </pc:spChg>
        <pc:spChg chg="add del">
          <ac:chgData name="FI-A 22 - Zabel, Niklas" userId="771e8471-5983-4fd5-99b2-36a633a5836d" providerId="ADAL" clId="{C11DD419-2B00-3846-AC15-82FDCC48C9F4}" dt="2022-11-04T14:14:34.779" v="6838" actId="26606"/>
          <ac:spMkLst>
            <pc:docMk/>
            <pc:sldMk cId="980641509" sldId="323"/>
            <ac:spMk id="25" creationId="{4C8AB332-D09E-4F28-943C-DABDD4716A3C}"/>
          </ac:spMkLst>
        </pc:spChg>
        <pc:spChg chg="add del">
          <ac:chgData name="FI-A 22 - Zabel, Niklas" userId="771e8471-5983-4fd5-99b2-36a633a5836d" providerId="ADAL" clId="{C11DD419-2B00-3846-AC15-82FDCC48C9F4}" dt="2022-11-04T14:14:39.871" v="6840" actId="26606"/>
          <ac:spMkLst>
            <pc:docMk/>
            <pc:sldMk cId="980641509" sldId="323"/>
            <ac:spMk id="28" creationId="{7EE0A6B3-EB7E-45AA-ADB6-138489E0CD75}"/>
          </ac:spMkLst>
        </pc:spChg>
        <pc:spChg chg="add del">
          <ac:chgData name="FI-A 22 - Zabel, Niklas" userId="771e8471-5983-4fd5-99b2-36a633a5836d" providerId="ADAL" clId="{C11DD419-2B00-3846-AC15-82FDCC48C9F4}" dt="2022-11-04T14:14:39.871" v="6840" actId="26606"/>
          <ac:spMkLst>
            <pc:docMk/>
            <pc:sldMk cId="980641509" sldId="323"/>
            <ac:spMk id="29" creationId="{0C0EA1AB-DC8C-4976-9474-9313A673D4E9}"/>
          </ac:spMkLst>
        </pc:spChg>
        <pc:spChg chg="add del">
          <ac:chgData name="FI-A 22 - Zabel, Niklas" userId="771e8471-5983-4fd5-99b2-36a633a5836d" providerId="ADAL" clId="{C11DD419-2B00-3846-AC15-82FDCC48C9F4}" dt="2022-11-04T14:14:39.871" v="6840" actId="26606"/>
          <ac:spMkLst>
            <pc:docMk/>
            <pc:sldMk cId="980641509" sldId="323"/>
            <ac:spMk id="31" creationId="{6CB927A4-E432-4310-9CD5-E89FF5063179}"/>
          </ac:spMkLst>
        </pc:spChg>
        <pc:spChg chg="add del">
          <ac:chgData name="FI-A 22 - Zabel, Niklas" userId="771e8471-5983-4fd5-99b2-36a633a5836d" providerId="ADAL" clId="{C11DD419-2B00-3846-AC15-82FDCC48C9F4}" dt="2022-11-04T14:14:39.871" v="6840" actId="26606"/>
          <ac:spMkLst>
            <pc:docMk/>
            <pc:sldMk cId="980641509" sldId="323"/>
            <ac:spMk id="32" creationId="{E3020543-B24B-4EC4-8FFC-8DD88EEA91A8}"/>
          </ac:spMkLst>
        </pc:spChg>
        <pc:spChg chg="add del">
          <ac:chgData name="FI-A 22 - Zabel, Niklas" userId="771e8471-5983-4fd5-99b2-36a633a5836d" providerId="ADAL" clId="{C11DD419-2B00-3846-AC15-82FDCC48C9F4}" dt="2022-11-04T14:14:39.871" v="6840" actId="26606"/>
          <ac:spMkLst>
            <pc:docMk/>
            <pc:sldMk cId="980641509" sldId="323"/>
            <ac:spMk id="33" creationId="{1453BF6C-B012-48B7-B4E8-6D7AC7C27D02}"/>
          </ac:spMkLst>
        </pc:spChg>
        <pc:spChg chg="add del">
          <ac:chgData name="FI-A 22 - Zabel, Niklas" userId="771e8471-5983-4fd5-99b2-36a633a5836d" providerId="ADAL" clId="{C11DD419-2B00-3846-AC15-82FDCC48C9F4}" dt="2022-11-04T14:14:39.871" v="6840" actId="26606"/>
          <ac:spMkLst>
            <pc:docMk/>
            <pc:sldMk cId="980641509" sldId="323"/>
            <ac:spMk id="35" creationId="{179AA318-DA56-B106-5A67-71D433635BE0}"/>
          </ac:spMkLst>
        </pc:spChg>
        <pc:graphicFrameChg chg="add">
          <ac:chgData name="FI-A 22 - Zabel, Niklas" userId="771e8471-5983-4fd5-99b2-36a633a5836d" providerId="ADAL" clId="{C11DD419-2B00-3846-AC15-82FDCC48C9F4}" dt="2022-11-04T14:14:43.669" v="6841" actId="26606"/>
          <ac:graphicFrameMkLst>
            <pc:docMk/>
            <pc:sldMk cId="980641509" sldId="323"/>
            <ac:graphicFrameMk id="14" creationId="{6326D381-DA40-D4B5-2AA7-A48024A29AA7}"/>
          </ac:graphicFrameMkLst>
        </pc:graphicFrameChg>
        <pc:graphicFrameChg chg="add del">
          <ac:chgData name="FI-A 22 - Zabel, Niklas" userId="771e8471-5983-4fd5-99b2-36a633a5836d" providerId="ADAL" clId="{C11DD419-2B00-3846-AC15-82FDCC48C9F4}" dt="2022-11-04T14:14:34.779" v="6838" actId="26606"/>
          <ac:graphicFrameMkLst>
            <pc:docMk/>
            <pc:sldMk cId="980641509" sldId="323"/>
            <ac:graphicFrameMk id="26" creationId="{551EDB9F-AD67-0725-DB9C-A2D7ACF143C9}"/>
          </ac:graphicFrameMkLst>
        </pc:graphicFrameChg>
        <pc:picChg chg="add del">
          <ac:chgData name="FI-A 22 - Zabel, Niklas" userId="771e8471-5983-4fd5-99b2-36a633a5836d" providerId="ADAL" clId="{C11DD419-2B00-3846-AC15-82FDCC48C9F4}" dt="2022-11-04T14:14:30.892" v="6836" actId="26606"/>
          <ac:picMkLst>
            <pc:docMk/>
            <pc:sldMk cId="980641509" sldId="323"/>
            <ac:picMk id="5" creationId="{9B827ADC-667D-51FA-0981-4A313D528766}"/>
          </ac:picMkLst>
        </pc:picChg>
        <pc:picChg chg="add del">
          <ac:chgData name="FI-A 22 - Zabel, Niklas" userId="771e8471-5983-4fd5-99b2-36a633a5836d" providerId="ADAL" clId="{C11DD419-2B00-3846-AC15-82FDCC48C9F4}" dt="2022-11-04T14:14:39.871" v="6840" actId="26606"/>
          <ac:picMkLst>
            <pc:docMk/>
            <pc:sldMk cId="980641509" sldId="323"/>
            <ac:picMk id="30" creationId="{9B827ADC-667D-51FA-0981-4A313D528766}"/>
          </ac:picMkLst>
        </pc:picChg>
        <pc:cxnChg chg="add">
          <ac:chgData name="FI-A 22 - Zabel, Niklas" userId="771e8471-5983-4fd5-99b2-36a633a5836d" providerId="ADAL" clId="{C11DD419-2B00-3846-AC15-82FDCC48C9F4}" dt="2022-11-04T14:14:43.669" v="6841" actId="26606"/>
          <ac:cxnSpMkLst>
            <pc:docMk/>
            <pc:sldMk cId="980641509" sldId="323"/>
            <ac:cxnSpMk id="7" creationId="{C8F51B3F-8331-4E4A-AE96-D47B1006EEAD}"/>
          </ac:cxnSpMkLst>
        </pc:cxnChg>
        <pc:cxnChg chg="add del">
          <ac:chgData name="FI-A 22 - Zabel, Niklas" userId="771e8471-5983-4fd5-99b2-36a633a5836d" providerId="ADAL" clId="{C11DD419-2B00-3846-AC15-82FDCC48C9F4}" dt="2022-11-04T14:14:30.892" v="6836" actId="26606"/>
          <ac:cxnSpMkLst>
            <pc:docMk/>
            <pc:sldMk cId="980641509" sldId="323"/>
            <ac:cxnSpMk id="19" creationId="{C49DA8F6-BCC1-4447-B54C-57856834B94B}"/>
          </ac:cxnSpMkLst>
        </pc:cxnChg>
        <pc:cxnChg chg="add del">
          <ac:chgData name="FI-A 22 - Zabel, Niklas" userId="771e8471-5983-4fd5-99b2-36a633a5836d" providerId="ADAL" clId="{C11DD419-2B00-3846-AC15-82FDCC48C9F4}" dt="2022-11-04T14:14:34.779" v="6838" actId="26606"/>
          <ac:cxnSpMkLst>
            <pc:docMk/>
            <pc:sldMk cId="980641509" sldId="323"/>
            <ac:cxnSpMk id="22" creationId="{C8F51B3F-8331-4E4A-AE96-D47B1006EEAD}"/>
          </ac:cxnSpMkLst>
        </pc:cxnChg>
        <pc:cxnChg chg="add del">
          <ac:chgData name="FI-A 22 - Zabel, Niklas" userId="771e8471-5983-4fd5-99b2-36a633a5836d" providerId="ADAL" clId="{C11DD419-2B00-3846-AC15-82FDCC48C9F4}" dt="2022-11-04T14:14:39.871" v="6840" actId="26606"/>
          <ac:cxnSpMkLst>
            <pc:docMk/>
            <pc:sldMk cId="980641509" sldId="323"/>
            <ac:cxnSpMk id="34" creationId="{C49DA8F6-BCC1-4447-B54C-57856834B94B}"/>
          </ac:cxnSpMkLst>
        </pc:cxnChg>
      </pc:sldChg>
      <pc:sldChg chg="addSp delSp modSp new mod modClrScheme chgLayout">
        <pc:chgData name="FI-A 22 - Zabel, Niklas" userId="771e8471-5983-4fd5-99b2-36a633a5836d" providerId="ADAL" clId="{C11DD419-2B00-3846-AC15-82FDCC48C9F4}" dt="2022-11-04T14:25:12.104" v="7125"/>
        <pc:sldMkLst>
          <pc:docMk/>
          <pc:sldMk cId="3518346376" sldId="324"/>
        </pc:sldMkLst>
        <pc:spChg chg="mod ord">
          <ac:chgData name="FI-A 22 - Zabel, Niklas" userId="771e8471-5983-4fd5-99b2-36a633a5836d" providerId="ADAL" clId="{C11DD419-2B00-3846-AC15-82FDCC48C9F4}" dt="2022-11-04T14:21:36.519" v="6979" actId="700"/>
          <ac:spMkLst>
            <pc:docMk/>
            <pc:sldMk cId="3518346376" sldId="324"/>
            <ac:spMk id="2" creationId="{8AACC4BD-1358-2B8E-8FB6-38F33D10A20D}"/>
          </ac:spMkLst>
        </pc:spChg>
        <pc:spChg chg="del mod">
          <ac:chgData name="FI-A 22 - Zabel, Niklas" userId="771e8471-5983-4fd5-99b2-36a633a5836d" providerId="ADAL" clId="{C11DD419-2B00-3846-AC15-82FDCC48C9F4}" dt="2022-11-04T14:21:36.519" v="6979" actId="700"/>
          <ac:spMkLst>
            <pc:docMk/>
            <pc:sldMk cId="3518346376" sldId="324"/>
            <ac:spMk id="3" creationId="{B629BFD0-0009-0CAB-BA99-2A3EC82E847C}"/>
          </ac:spMkLst>
        </pc:spChg>
        <pc:spChg chg="add del mod">
          <ac:chgData name="FI-A 22 - Zabel, Niklas" userId="771e8471-5983-4fd5-99b2-36a633a5836d" providerId="ADAL" clId="{C11DD419-2B00-3846-AC15-82FDCC48C9F4}" dt="2022-11-04T14:24:34.604" v="7056" actId="478"/>
          <ac:spMkLst>
            <pc:docMk/>
            <pc:sldMk cId="3518346376" sldId="324"/>
            <ac:spMk id="4" creationId="{48144CC5-A3F7-99C6-C095-4364F7B5328E}"/>
          </ac:spMkLst>
        </pc:spChg>
        <pc:spChg chg="add del mod">
          <ac:chgData name="FI-A 22 - Zabel, Niklas" userId="771e8471-5983-4fd5-99b2-36a633a5836d" providerId="ADAL" clId="{C11DD419-2B00-3846-AC15-82FDCC48C9F4}" dt="2022-11-04T14:24:35.363" v="7057" actId="478"/>
          <ac:spMkLst>
            <pc:docMk/>
            <pc:sldMk cId="3518346376" sldId="324"/>
            <ac:spMk id="5" creationId="{74DA886A-F432-30ED-B6C0-25D12C5BE44D}"/>
          </ac:spMkLst>
        </pc:spChg>
        <pc:spChg chg="add mod">
          <ac:chgData name="FI-A 22 - Zabel, Niklas" userId="771e8471-5983-4fd5-99b2-36a633a5836d" providerId="ADAL" clId="{C11DD419-2B00-3846-AC15-82FDCC48C9F4}" dt="2022-11-04T14:24:33.374" v="7055" actId="14100"/>
          <ac:spMkLst>
            <pc:docMk/>
            <pc:sldMk cId="3518346376" sldId="324"/>
            <ac:spMk id="6" creationId="{D4ECB172-6691-E75B-9B41-61D0956772BF}"/>
          </ac:spMkLst>
        </pc:spChg>
        <pc:spChg chg="add mod">
          <ac:chgData name="FI-A 22 - Zabel, Niklas" userId="771e8471-5983-4fd5-99b2-36a633a5836d" providerId="ADAL" clId="{C11DD419-2B00-3846-AC15-82FDCC48C9F4}" dt="2022-11-04T14:25:09.151" v="7123" actId="20577"/>
          <ac:spMkLst>
            <pc:docMk/>
            <pc:sldMk cId="3518346376" sldId="324"/>
            <ac:spMk id="7" creationId="{97D91601-13AE-4B97-A2F6-A01318B1A5A4}"/>
          </ac:spMkLst>
        </pc:spChg>
        <pc:spChg chg="add mod">
          <ac:chgData name="FI-A 22 - Zabel, Niklas" userId="771e8471-5983-4fd5-99b2-36a633a5836d" providerId="ADAL" clId="{C11DD419-2B00-3846-AC15-82FDCC48C9F4}" dt="2022-11-04T14:24:44.320" v="7067" actId="20577"/>
          <ac:spMkLst>
            <pc:docMk/>
            <pc:sldMk cId="3518346376" sldId="324"/>
            <ac:spMk id="8" creationId="{A829DB08-6AB3-B20A-9FAF-AC092F207D22}"/>
          </ac:spMkLst>
        </pc:spChg>
        <pc:spChg chg="add mod">
          <ac:chgData name="FI-A 22 - Zabel, Niklas" userId="771e8471-5983-4fd5-99b2-36a633a5836d" providerId="ADAL" clId="{C11DD419-2B00-3846-AC15-82FDCC48C9F4}" dt="2022-11-04T14:24:51.829" v="7079" actId="20577"/>
          <ac:spMkLst>
            <pc:docMk/>
            <pc:sldMk cId="3518346376" sldId="324"/>
            <ac:spMk id="9" creationId="{DE727E3D-59A7-941D-C164-5667CE8A0573}"/>
          </ac:spMkLst>
        </pc:spChg>
        <pc:spChg chg="add del mod">
          <ac:chgData name="FI-A 22 - Zabel, Niklas" userId="771e8471-5983-4fd5-99b2-36a633a5836d" providerId="ADAL" clId="{C11DD419-2B00-3846-AC15-82FDCC48C9F4}" dt="2022-11-04T14:25:12.104" v="7125"/>
          <ac:spMkLst>
            <pc:docMk/>
            <pc:sldMk cId="3518346376" sldId="324"/>
            <ac:spMk id="10" creationId="{E5F1788A-1F67-6841-4C01-2854DF61C052}"/>
          </ac:spMkLst>
        </pc:spChg>
      </pc:sldChg>
      <pc:sldChg chg="delSp modSp add mod setBg delDesignElem">
        <pc:chgData name="FI-A 22 - Zabel, Niklas" userId="771e8471-5983-4fd5-99b2-36a633a5836d" providerId="ADAL" clId="{C11DD419-2B00-3846-AC15-82FDCC48C9F4}" dt="2022-11-04T14:15:26.821" v="6850"/>
        <pc:sldMkLst>
          <pc:docMk/>
          <pc:sldMk cId="3002292783" sldId="325"/>
        </pc:sldMkLst>
        <pc:spChg chg="mod">
          <ac:chgData name="FI-A 22 - Zabel, Niklas" userId="771e8471-5983-4fd5-99b2-36a633a5836d" providerId="ADAL" clId="{C11DD419-2B00-3846-AC15-82FDCC48C9F4}" dt="2022-11-04T14:15:22.769" v="6848"/>
          <ac:spMkLst>
            <pc:docMk/>
            <pc:sldMk cId="3002292783" sldId="325"/>
            <ac:spMk id="2" creationId="{A4BA4319-9E7B-E2B6-2249-E9656016D711}"/>
          </ac:spMkLst>
        </pc:spChg>
        <pc:spChg chg="del">
          <ac:chgData name="FI-A 22 - Zabel, Niklas" userId="771e8471-5983-4fd5-99b2-36a633a5836d" providerId="ADAL" clId="{C11DD419-2B00-3846-AC15-82FDCC48C9F4}" dt="2022-11-04T14:15:18.169" v="6847"/>
          <ac:spMkLst>
            <pc:docMk/>
            <pc:sldMk cId="3002292783" sldId="325"/>
            <ac:spMk id="6" creationId="{2659FDB4-FCBE-4A89-B46D-43D4FA54464D}"/>
          </ac:spMkLst>
        </pc:spChg>
        <pc:spChg chg="del">
          <ac:chgData name="FI-A 22 - Zabel, Niklas" userId="771e8471-5983-4fd5-99b2-36a633a5836d" providerId="ADAL" clId="{C11DD419-2B00-3846-AC15-82FDCC48C9F4}" dt="2022-11-04T14:15:18.169" v="6847"/>
          <ac:spMkLst>
            <pc:docMk/>
            <pc:sldMk cId="3002292783" sldId="325"/>
            <ac:spMk id="8" creationId="{58BDB0EE-D238-415B-9ED8-62AA6AB2AAD1}"/>
          </ac:spMkLst>
        </pc:spChg>
        <pc:spChg chg="del">
          <ac:chgData name="FI-A 22 - Zabel, Niklas" userId="771e8471-5983-4fd5-99b2-36a633a5836d" providerId="ADAL" clId="{C11DD419-2B00-3846-AC15-82FDCC48C9F4}" dt="2022-11-04T14:15:18.169" v="6847"/>
          <ac:spMkLst>
            <pc:docMk/>
            <pc:sldMk cId="3002292783" sldId="325"/>
            <ac:spMk id="10" creationId="{C5B55FC3-961D-4325-82F1-DE92B0D04E03}"/>
          </ac:spMkLst>
        </pc:spChg>
        <pc:spChg chg="del">
          <ac:chgData name="FI-A 22 - Zabel, Niklas" userId="771e8471-5983-4fd5-99b2-36a633a5836d" providerId="ADAL" clId="{C11DD419-2B00-3846-AC15-82FDCC48C9F4}" dt="2022-11-04T14:15:18.169" v="6847"/>
          <ac:spMkLst>
            <pc:docMk/>
            <pc:sldMk cId="3002292783" sldId="325"/>
            <ac:spMk id="12" creationId="{4C8AB332-D09E-4F28-943C-DABDD4716A3C}"/>
          </ac:spMkLst>
        </pc:spChg>
        <pc:graphicFrameChg chg="mod">
          <ac:chgData name="FI-A 22 - Zabel, Niklas" userId="771e8471-5983-4fd5-99b2-36a633a5836d" providerId="ADAL" clId="{C11DD419-2B00-3846-AC15-82FDCC48C9F4}" dt="2022-11-04T14:15:26.821" v="6850"/>
          <ac:graphicFrameMkLst>
            <pc:docMk/>
            <pc:sldMk cId="3002292783" sldId="325"/>
            <ac:graphicFrameMk id="14" creationId="{6326D381-DA40-D4B5-2AA7-A48024A29AA7}"/>
          </ac:graphicFrameMkLst>
        </pc:graphicFrameChg>
        <pc:cxnChg chg="del">
          <ac:chgData name="FI-A 22 - Zabel, Niklas" userId="771e8471-5983-4fd5-99b2-36a633a5836d" providerId="ADAL" clId="{C11DD419-2B00-3846-AC15-82FDCC48C9F4}" dt="2022-11-04T14:15:18.169" v="6847"/>
          <ac:cxnSpMkLst>
            <pc:docMk/>
            <pc:sldMk cId="3002292783" sldId="325"/>
            <ac:cxnSpMk id="7" creationId="{C8F51B3F-8331-4E4A-AE96-D47B1006EEAD}"/>
          </ac:cxnSpMkLst>
        </pc:cxnChg>
      </pc:sldChg>
      <pc:sldChg chg="modSp add mod">
        <pc:chgData name="FI-A 22 - Zabel, Niklas" userId="771e8471-5983-4fd5-99b2-36a633a5836d" providerId="ADAL" clId="{C11DD419-2B00-3846-AC15-82FDCC48C9F4}" dt="2022-11-04T14:20:24.227" v="6933"/>
        <pc:sldMkLst>
          <pc:docMk/>
          <pc:sldMk cId="4173386621" sldId="326"/>
        </pc:sldMkLst>
        <pc:spChg chg="mod">
          <ac:chgData name="FI-A 22 - Zabel, Niklas" userId="771e8471-5983-4fd5-99b2-36a633a5836d" providerId="ADAL" clId="{C11DD419-2B00-3846-AC15-82FDCC48C9F4}" dt="2022-11-04T14:20:24.227" v="6933"/>
          <ac:spMkLst>
            <pc:docMk/>
            <pc:sldMk cId="4173386621" sldId="326"/>
            <ac:spMk id="2" creationId="{A4BA4319-9E7B-E2B6-2249-E9656016D711}"/>
          </ac:spMkLst>
        </pc:spChg>
        <pc:graphicFrameChg chg="mod">
          <ac:chgData name="FI-A 22 - Zabel, Niklas" userId="771e8471-5983-4fd5-99b2-36a633a5836d" providerId="ADAL" clId="{C11DD419-2B00-3846-AC15-82FDCC48C9F4}" dt="2022-11-04T14:17:50.155" v="6899"/>
          <ac:graphicFrameMkLst>
            <pc:docMk/>
            <pc:sldMk cId="4173386621" sldId="326"/>
            <ac:graphicFrameMk id="14" creationId="{6326D381-DA40-D4B5-2AA7-A48024A29AA7}"/>
          </ac:graphicFrameMkLst>
        </pc:graphicFrameChg>
      </pc:sldChg>
      <pc:sldChg chg="addSp delSp modSp add mod">
        <pc:chgData name="FI-A 22 - Zabel, Niklas" userId="771e8471-5983-4fd5-99b2-36a633a5836d" providerId="ADAL" clId="{C11DD419-2B00-3846-AC15-82FDCC48C9F4}" dt="2022-11-04T14:19:40.466" v="6927"/>
        <pc:sldMkLst>
          <pc:docMk/>
          <pc:sldMk cId="3450548846" sldId="327"/>
        </pc:sldMkLst>
        <pc:spChg chg="mod">
          <ac:chgData name="FI-A 22 - Zabel, Niklas" userId="771e8471-5983-4fd5-99b2-36a633a5836d" providerId="ADAL" clId="{C11DD419-2B00-3846-AC15-82FDCC48C9F4}" dt="2022-11-04T14:19:39.096" v="6925"/>
          <ac:spMkLst>
            <pc:docMk/>
            <pc:sldMk cId="3450548846" sldId="327"/>
            <ac:spMk id="2" creationId="{A4BA4319-9E7B-E2B6-2249-E9656016D711}"/>
          </ac:spMkLst>
        </pc:spChg>
        <pc:spChg chg="add del mod">
          <ac:chgData name="FI-A 22 - Zabel, Niklas" userId="771e8471-5983-4fd5-99b2-36a633a5836d" providerId="ADAL" clId="{C11DD419-2B00-3846-AC15-82FDCC48C9F4}" dt="2022-11-04T14:19:40.466" v="6927"/>
          <ac:spMkLst>
            <pc:docMk/>
            <pc:sldMk cId="3450548846" sldId="327"/>
            <ac:spMk id="3" creationId="{E5325D2A-4870-CAF8-D755-F9E1406C1CA5}"/>
          </ac:spMkLst>
        </pc:spChg>
        <pc:graphicFrameChg chg="mod">
          <ac:chgData name="FI-A 22 - Zabel, Niklas" userId="771e8471-5983-4fd5-99b2-36a633a5836d" providerId="ADAL" clId="{C11DD419-2B00-3846-AC15-82FDCC48C9F4}" dt="2022-11-04T14:19:23.948" v="6921"/>
          <ac:graphicFrameMkLst>
            <pc:docMk/>
            <pc:sldMk cId="3450548846" sldId="327"/>
            <ac:graphicFrameMk id="14" creationId="{6326D381-DA40-D4B5-2AA7-A48024A29AA7}"/>
          </ac:graphicFrameMkLst>
        </pc:graphicFrameChg>
      </pc:sldChg>
      <pc:sldChg chg="modSp add mod ord">
        <pc:chgData name="FI-A 22 - Zabel, Niklas" userId="771e8471-5983-4fd5-99b2-36a633a5836d" providerId="ADAL" clId="{C11DD419-2B00-3846-AC15-82FDCC48C9F4}" dt="2022-11-04T14:20:53.033" v="6977" actId="20577"/>
        <pc:sldMkLst>
          <pc:docMk/>
          <pc:sldMk cId="1973718257" sldId="328"/>
        </pc:sldMkLst>
        <pc:spChg chg="mod">
          <ac:chgData name="FI-A 22 - Zabel, Niklas" userId="771e8471-5983-4fd5-99b2-36a633a5836d" providerId="ADAL" clId="{C11DD419-2B00-3846-AC15-82FDCC48C9F4}" dt="2022-11-04T14:20:18.411" v="6932"/>
          <ac:spMkLst>
            <pc:docMk/>
            <pc:sldMk cId="1973718257" sldId="328"/>
            <ac:spMk id="2" creationId="{A4BA4319-9E7B-E2B6-2249-E9656016D711}"/>
          </ac:spMkLst>
        </pc:spChg>
        <pc:graphicFrameChg chg="mod">
          <ac:chgData name="FI-A 22 - Zabel, Niklas" userId="771e8471-5983-4fd5-99b2-36a633a5836d" providerId="ADAL" clId="{C11DD419-2B00-3846-AC15-82FDCC48C9F4}" dt="2022-11-04T14:20:53.033" v="6977" actId="20577"/>
          <ac:graphicFrameMkLst>
            <pc:docMk/>
            <pc:sldMk cId="1973718257" sldId="328"/>
            <ac:graphicFrameMk id="14" creationId="{6326D381-DA40-D4B5-2AA7-A48024A29AA7}"/>
          </ac:graphicFrameMkLst>
        </pc:graphicFrameChg>
      </pc:sldChg>
      <pc:sldChg chg="addSp modSp new mod modClrScheme chgLayout">
        <pc:chgData name="FI-A 22 - Zabel, Niklas" userId="771e8471-5983-4fd5-99b2-36a633a5836d" providerId="ADAL" clId="{C11DD419-2B00-3846-AC15-82FDCC48C9F4}" dt="2022-11-04T14:28:58.745" v="7342" actId="20577"/>
        <pc:sldMkLst>
          <pc:docMk/>
          <pc:sldMk cId="2149656628" sldId="329"/>
        </pc:sldMkLst>
        <pc:spChg chg="mod ord">
          <ac:chgData name="FI-A 22 - Zabel, Niklas" userId="771e8471-5983-4fd5-99b2-36a633a5836d" providerId="ADAL" clId="{C11DD419-2B00-3846-AC15-82FDCC48C9F4}" dt="2022-11-04T14:27:56.979" v="7130" actId="700"/>
          <ac:spMkLst>
            <pc:docMk/>
            <pc:sldMk cId="2149656628" sldId="329"/>
            <ac:spMk id="2" creationId="{A4BAE6AC-05BD-F8BF-BC8D-7B2C417507D6}"/>
          </ac:spMkLst>
        </pc:spChg>
        <pc:spChg chg="add mod ord">
          <ac:chgData name="FI-A 22 - Zabel, Niklas" userId="771e8471-5983-4fd5-99b2-36a633a5836d" providerId="ADAL" clId="{C11DD419-2B00-3846-AC15-82FDCC48C9F4}" dt="2022-11-04T14:28:58.745" v="7342" actId="20577"/>
          <ac:spMkLst>
            <pc:docMk/>
            <pc:sldMk cId="2149656628" sldId="329"/>
            <ac:spMk id="3" creationId="{F3D96B1C-B1E3-9B1D-7EDB-275B692BAF65}"/>
          </ac:spMkLst>
        </pc:spChg>
      </pc:sldChg>
      <pc:sldChg chg="modSp add mod">
        <pc:chgData name="FI-A 22 - Zabel, Niklas" userId="771e8471-5983-4fd5-99b2-36a633a5836d" providerId="ADAL" clId="{C11DD419-2B00-3846-AC15-82FDCC48C9F4}" dt="2022-11-04T14:30:45.627" v="7470" actId="20577"/>
        <pc:sldMkLst>
          <pc:docMk/>
          <pc:sldMk cId="3974763888" sldId="330"/>
        </pc:sldMkLst>
        <pc:spChg chg="mod">
          <ac:chgData name="FI-A 22 - Zabel, Niklas" userId="771e8471-5983-4fd5-99b2-36a633a5836d" providerId="ADAL" clId="{C11DD419-2B00-3846-AC15-82FDCC48C9F4}" dt="2022-11-04T14:29:07.881" v="7344"/>
          <ac:spMkLst>
            <pc:docMk/>
            <pc:sldMk cId="3974763888" sldId="330"/>
            <ac:spMk id="2" creationId="{A4BAE6AC-05BD-F8BF-BC8D-7B2C417507D6}"/>
          </ac:spMkLst>
        </pc:spChg>
        <pc:spChg chg="mod">
          <ac:chgData name="FI-A 22 - Zabel, Niklas" userId="771e8471-5983-4fd5-99b2-36a633a5836d" providerId="ADAL" clId="{C11DD419-2B00-3846-AC15-82FDCC48C9F4}" dt="2022-11-04T14:30:45.627" v="7470" actId="20577"/>
          <ac:spMkLst>
            <pc:docMk/>
            <pc:sldMk cId="3974763888" sldId="330"/>
            <ac:spMk id="3" creationId="{F3D96B1C-B1E3-9B1D-7EDB-275B692BAF65}"/>
          </ac:spMkLst>
        </pc:spChg>
      </pc:sldChg>
      <pc:sldChg chg="modSp add mod">
        <pc:chgData name="FI-A 22 - Zabel, Niklas" userId="771e8471-5983-4fd5-99b2-36a633a5836d" providerId="ADAL" clId="{C11DD419-2B00-3846-AC15-82FDCC48C9F4}" dt="2022-11-04T14:32:14.699" v="7616" actId="20577"/>
        <pc:sldMkLst>
          <pc:docMk/>
          <pc:sldMk cId="121912880" sldId="331"/>
        </pc:sldMkLst>
        <pc:spChg chg="mod">
          <ac:chgData name="FI-A 22 - Zabel, Niklas" userId="771e8471-5983-4fd5-99b2-36a633a5836d" providerId="ADAL" clId="{C11DD419-2B00-3846-AC15-82FDCC48C9F4}" dt="2022-11-04T14:30:56.791" v="7491" actId="20577"/>
          <ac:spMkLst>
            <pc:docMk/>
            <pc:sldMk cId="121912880" sldId="331"/>
            <ac:spMk id="2" creationId="{A4BAE6AC-05BD-F8BF-BC8D-7B2C417507D6}"/>
          </ac:spMkLst>
        </pc:spChg>
        <pc:spChg chg="mod">
          <ac:chgData name="FI-A 22 - Zabel, Niklas" userId="771e8471-5983-4fd5-99b2-36a633a5836d" providerId="ADAL" clId="{C11DD419-2B00-3846-AC15-82FDCC48C9F4}" dt="2022-11-04T14:32:14.699" v="7616" actId="20577"/>
          <ac:spMkLst>
            <pc:docMk/>
            <pc:sldMk cId="121912880" sldId="331"/>
            <ac:spMk id="3" creationId="{F3D96B1C-B1E3-9B1D-7EDB-275B692BAF65}"/>
          </ac:spMkLst>
        </pc:spChg>
      </pc:sldChg>
      <pc:sldChg chg="modSp new mod">
        <pc:chgData name="FI-A 22 - Zabel, Niklas" userId="771e8471-5983-4fd5-99b2-36a633a5836d" providerId="ADAL" clId="{C11DD419-2B00-3846-AC15-82FDCC48C9F4}" dt="2022-11-04T14:33:37.017" v="7633" actId="20577"/>
        <pc:sldMkLst>
          <pc:docMk/>
          <pc:sldMk cId="2780264644" sldId="332"/>
        </pc:sldMkLst>
        <pc:spChg chg="mod">
          <ac:chgData name="FI-A 22 - Zabel, Niklas" userId="771e8471-5983-4fd5-99b2-36a633a5836d" providerId="ADAL" clId="{C11DD419-2B00-3846-AC15-82FDCC48C9F4}" dt="2022-11-04T14:33:37.017" v="7633" actId="20577"/>
          <ac:spMkLst>
            <pc:docMk/>
            <pc:sldMk cId="2780264644" sldId="332"/>
            <ac:spMk id="2" creationId="{864F1CDE-166E-2370-2B72-D8D0CA85EBA2}"/>
          </ac:spMkLst>
        </pc:spChg>
        <pc:spChg chg="mod">
          <ac:chgData name="FI-A 22 - Zabel, Niklas" userId="771e8471-5983-4fd5-99b2-36a633a5836d" providerId="ADAL" clId="{C11DD419-2B00-3846-AC15-82FDCC48C9F4}" dt="2022-11-04T14:33:31.582" v="7618"/>
          <ac:spMkLst>
            <pc:docMk/>
            <pc:sldMk cId="2780264644" sldId="332"/>
            <ac:spMk id="3" creationId="{8513D16E-DFAA-7F1C-1DA4-3782E1FBF497}"/>
          </ac:spMkLst>
        </pc:spChg>
      </pc:sldChg>
      <pc:sldChg chg="addSp delSp modSp new del mod setBg">
        <pc:chgData name="FI-A 22 - Zabel, Niklas" userId="771e8471-5983-4fd5-99b2-36a633a5836d" providerId="ADAL" clId="{C11DD419-2B00-3846-AC15-82FDCC48C9F4}" dt="2022-11-04T14:42:59.114" v="8180" actId="2696"/>
        <pc:sldMkLst>
          <pc:docMk/>
          <pc:sldMk cId="3030361950" sldId="333"/>
        </pc:sldMkLst>
        <pc:spChg chg="mod">
          <ac:chgData name="FI-A 22 - Zabel, Niklas" userId="771e8471-5983-4fd5-99b2-36a633a5836d" providerId="ADAL" clId="{C11DD419-2B00-3846-AC15-82FDCC48C9F4}" dt="2022-11-04T14:42:44.357" v="8169" actId="20577"/>
          <ac:spMkLst>
            <pc:docMk/>
            <pc:sldMk cId="3030361950" sldId="333"/>
            <ac:spMk id="2" creationId="{54D38418-2B23-B6C3-D0BC-02E2D0EC6DC7}"/>
          </ac:spMkLst>
        </pc:spChg>
        <pc:spChg chg="del">
          <ac:chgData name="FI-A 22 - Zabel, Niklas" userId="771e8471-5983-4fd5-99b2-36a633a5836d" providerId="ADAL" clId="{C11DD419-2B00-3846-AC15-82FDCC48C9F4}" dt="2022-11-04T14:34:12.589" v="7635" actId="3680"/>
          <ac:spMkLst>
            <pc:docMk/>
            <pc:sldMk cId="3030361950" sldId="333"/>
            <ac:spMk id="3" creationId="{F5949D48-872E-AB27-D2D5-A84714B75811}"/>
          </ac:spMkLst>
        </pc:spChg>
        <pc:spChg chg="add">
          <ac:chgData name="FI-A 22 - Zabel, Niklas" userId="771e8471-5983-4fd5-99b2-36a633a5836d" providerId="ADAL" clId="{C11DD419-2B00-3846-AC15-82FDCC48C9F4}" dt="2022-11-04T14:38:15.060" v="8096" actId="26606"/>
          <ac:spMkLst>
            <pc:docMk/>
            <pc:sldMk cId="3030361950" sldId="333"/>
            <ac:spMk id="9" creationId="{2659FDB4-FCBE-4A89-B46D-43D4FA54464D}"/>
          </ac:spMkLst>
        </pc:spChg>
        <pc:spChg chg="add">
          <ac:chgData name="FI-A 22 - Zabel, Niklas" userId="771e8471-5983-4fd5-99b2-36a633a5836d" providerId="ADAL" clId="{C11DD419-2B00-3846-AC15-82FDCC48C9F4}" dt="2022-11-04T14:38:15.060" v="8096" actId="26606"/>
          <ac:spMkLst>
            <pc:docMk/>
            <pc:sldMk cId="3030361950" sldId="333"/>
            <ac:spMk id="13" creationId="{58BDB0EE-D238-415B-9ED8-62AA6AB2AAD1}"/>
          </ac:spMkLst>
        </pc:spChg>
        <pc:spChg chg="add">
          <ac:chgData name="FI-A 22 - Zabel, Niklas" userId="771e8471-5983-4fd5-99b2-36a633a5836d" providerId="ADAL" clId="{C11DD419-2B00-3846-AC15-82FDCC48C9F4}" dt="2022-11-04T14:38:15.060" v="8096" actId="26606"/>
          <ac:spMkLst>
            <pc:docMk/>
            <pc:sldMk cId="3030361950" sldId="333"/>
            <ac:spMk id="15" creationId="{C5B55FC3-961D-4325-82F1-DE92B0D04E03}"/>
          </ac:spMkLst>
        </pc:spChg>
        <pc:spChg chg="add">
          <ac:chgData name="FI-A 22 - Zabel, Niklas" userId="771e8471-5983-4fd5-99b2-36a633a5836d" providerId="ADAL" clId="{C11DD419-2B00-3846-AC15-82FDCC48C9F4}" dt="2022-11-04T14:38:15.060" v="8096" actId="26606"/>
          <ac:spMkLst>
            <pc:docMk/>
            <pc:sldMk cId="3030361950" sldId="333"/>
            <ac:spMk id="17" creationId="{4C8AB332-D09E-4F28-943C-DABDD4716A3C}"/>
          </ac:spMkLst>
        </pc:spChg>
        <pc:graphicFrameChg chg="add mod ord modGraphic">
          <ac:chgData name="FI-A 22 - Zabel, Niklas" userId="771e8471-5983-4fd5-99b2-36a633a5836d" providerId="ADAL" clId="{C11DD419-2B00-3846-AC15-82FDCC48C9F4}" dt="2022-11-04T14:42:18.860" v="8129"/>
          <ac:graphicFrameMkLst>
            <pc:docMk/>
            <pc:sldMk cId="3030361950" sldId="333"/>
            <ac:graphicFrameMk id="4" creationId="{C30C0557-2FA1-8DE3-5346-0372559AFA3F}"/>
          </ac:graphicFrameMkLst>
        </pc:graphicFrameChg>
        <pc:cxnChg chg="add">
          <ac:chgData name="FI-A 22 - Zabel, Niklas" userId="771e8471-5983-4fd5-99b2-36a633a5836d" providerId="ADAL" clId="{C11DD419-2B00-3846-AC15-82FDCC48C9F4}" dt="2022-11-04T14:38:15.060" v="8096" actId="26606"/>
          <ac:cxnSpMkLst>
            <pc:docMk/>
            <pc:sldMk cId="3030361950" sldId="333"/>
            <ac:cxnSpMk id="11" creationId="{C8F51B3F-8331-4E4A-AE96-D47B1006EEAD}"/>
          </ac:cxnSpMkLst>
        </pc:cxnChg>
      </pc:sldChg>
      <pc:sldChg chg="delSp modSp add mod setBg delDesignElem">
        <pc:chgData name="FI-A 22 - Zabel, Niklas" userId="771e8471-5983-4fd5-99b2-36a633a5836d" providerId="ADAL" clId="{C11DD419-2B00-3846-AC15-82FDCC48C9F4}" dt="2022-11-04T14:44:11.684" v="8192" actId="6549"/>
        <pc:sldMkLst>
          <pc:docMk/>
          <pc:sldMk cId="1566956888" sldId="334"/>
        </pc:sldMkLst>
        <pc:spChg chg="del">
          <ac:chgData name="FI-A 22 - Zabel, Niklas" userId="771e8471-5983-4fd5-99b2-36a633a5836d" providerId="ADAL" clId="{C11DD419-2B00-3846-AC15-82FDCC48C9F4}" dt="2022-11-04T14:42:47.144" v="8171"/>
          <ac:spMkLst>
            <pc:docMk/>
            <pc:sldMk cId="1566956888" sldId="334"/>
            <ac:spMk id="9" creationId="{2659FDB4-FCBE-4A89-B46D-43D4FA54464D}"/>
          </ac:spMkLst>
        </pc:spChg>
        <pc:spChg chg="del">
          <ac:chgData name="FI-A 22 - Zabel, Niklas" userId="771e8471-5983-4fd5-99b2-36a633a5836d" providerId="ADAL" clId="{C11DD419-2B00-3846-AC15-82FDCC48C9F4}" dt="2022-11-04T14:42:47.144" v="8171"/>
          <ac:spMkLst>
            <pc:docMk/>
            <pc:sldMk cId="1566956888" sldId="334"/>
            <ac:spMk id="13" creationId="{58BDB0EE-D238-415B-9ED8-62AA6AB2AAD1}"/>
          </ac:spMkLst>
        </pc:spChg>
        <pc:spChg chg="del">
          <ac:chgData name="FI-A 22 - Zabel, Niklas" userId="771e8471-5983-4fd5-99b2-36a633a5836d" providerId="ADAL" clId="{C11DD419-2B00-3846-AC15-82FDCC48C9F4}" dt="2022-11-04T14:42:47.144" v="8171"/>
          <ac:spMkLst>
            <pc:docMk/>
            <pc:sldMk cId="1566956888" sldId="334"/>
            <ac:spMk id="15" creationId="{C5B55FC3-961D-4325-82F1-DE92B0D04E03}"/>
          </ac:spMkLst>
        </pc:spChg>
        <pc:spChg chg="del">
          <ac:chgData name="FI-A 22 - Zabel, Niklas" userId="771e8471-5983-4fd5-99b2-36a633a5836d" providerId="ADAL" clId="{C11DD419-2B00-3846-AC15-82FDCC48C9F4}" dt="2022-11-04T14:42:47.144" v="8171"/>
          <ac:spMkLst>
            <pc:docMk/>
            <pc:sldMk cId="1566956888" sldId="334"/>
            <ac:spMk id="17" creationId="{4C8AB332-D09E-4F28-943C-DABDD4716A3C}"/>
          </ac:spMkLst>
        </pc:spChg>
        <pc:graphicFrameChg chg="modGraphic">
          <ac:chgData name="FI-A 22 - Zabel, Niklas" userId="771e8471-5983-4fd5-99b2-36a633a5836d" providerId="ADAL" clId="{C11DD419-2B00-3846-AC15-82FDCC48C9F4}" dt="2022-11-04T14:44:11.684" v="8192" actId="6549"/>
          <ac:graphicFrameMkLst>
            <pc:docMk/>
            <pc:sldMk cId="1566956888" sldId="334"/>
            <ac:graphicFrameMk id="4" creationId="{C30C0557-2FA1-8DE3-5346-0372559AFA3F}"/>
          </ac:graphicFrameMkLst>
        </pc:graphicFrameChg>
        <pc:cxnChg chg="del">
          <ac:chgData name="FI-A 22 - Zabel, Niklas" userId="771e8471-5983-4fd5-99b2-36a633a5836d" providerId="ADAL" clId="{C11DD419-2B00-3846-AC15-82FDCC48C9F4}" dt="2022-11-04T14:42:47.144" v="8171"/>
          <ac:cxnSpMkLst>
            <pc:docMk/>
            <pc:sldMk cId="1566956888" sldId="334"/>
            <ac:cxnSpMk id="11" creationId="{C8F51B3F-8331-4E4A-AE96-D47B1006EEAD}"/>
          </ac:cxnSpMkLst>
        </pc:cxnChg>
      </pc:sldChg>
      <pc:sldChg chg="delSp add del setBg delDesignElem">
        <pc:chgData name="FI-A 22 - Zabel, Niklas" userId="771e8471-5983-4fd5-99b2-36a633a5836d" providerId="ADAL" clId="{C11DD419-2B00-3846-AC15-82FDCC48C9F4}" dt="2022-11-04T14:43:00.175" v="8182" actId="2696"/>
        <pc:sldMkLst>
          <pc:docMk/>
          <pc:sldMk cId="1901919692" sldId="335"/>
        </pc:sldMkLst>
        <pc:spChg chg="del">
          <ac:chgData name="FI-A 22 - Zabel, Niklas" userId="771e8471-5983-4fd5-99b2-36a633a5836d" providerId="ADAL" clId="{C11DD419-2B00-3846-AC15-82FDCC48C9F4}" dt="2022-11-04T14:42:50.007" v="8173"/>
          <ac:spMkLst>
            <pc:docMk/>
            <pc:sldMk cId="1901919692" sldId="335"/>
            <ac:spMk id="9" creationId="{2659FDB4-FCBE-4A89-B46D-43D4FA54464D}"/>
          </ac:spMkLst>
        </pc:spChg>
        <pc:spChg chg="del">
          <ac:chgData name="FI-A 22 - Zabel, Niklas" userId="771e8471-5983-4fd5-99b2-36a633a5836d" providerId="ADAL" clId="{C11DD419-2B00-3846-AC15-82FDCC48C9F4}" dt="2022-11-04T14:42:50.007" v="8173"/>
          <ac:spMkLst>
            <pc:docMk/>
            <pc:sldMk cId="1901919692" sldId="335"/>
            <ac:spMk id="13" creationId="{58BDB0EE-D238-415B-9ED8-62AA6AB2AAD1}"/>
          </ac:spMkLst>
        </pc:spChg>
        <pc:spChg chg="del">
          <ac:chgData name="FI-A 22 - Zabel, Niklas" userId="771e8471-5983-4fd5-99b2-36a633a5836d" providerId="ADAL" clId="{C11DD419-2B00-3846-AC15-82FDCC48C9F4}" dt="2022-11-04T14:42:50.007" v="8173"/>
          <ac:spMkLst>
            <pc:docMk/>
            <pc:sldMk cId="1901919692" sldId="335"/>
            <ac:spMk id="15" creationId="{C5B55FC3-961D-4325-82F1-DE92B0D04E03}"/>
          </ac:spMkLst>
        </pc:spChg>
        <pc:spChg chg="del">
          <ac:chgData name="FI-A 22 - Zabel, Niklas" userId="771e8471-5983-4fd5-99b2-36a633a5836d" providerId="ADAL" clId="{C11DD419-2B00-3846-AC15-82FDCC48C9F4}" dt="2022-11-04T14:42:50.007" v="8173"/>
          <ac:spMkLst>
            <pc:docMk/>
            <pc:sldMk cId="1901919692" sldId="335"/>
            <ac:spMk id="17" creationId="{4C8AB332-D09E-4F28-943C-DABDD4716A3C}"/>
          </ac:spMkLst>
        </pc:spChg>
        <pc:cxnChg chg="del">
          <ac:chgData name="FI-A 22 - Zabel, Niklas" userId="771e8471-5983-4fd5-99b2-36a633a5836d" providerId="ADAL" clId="{C11DD419-2B00-3846-AC15-82FDCC48C9F4}" dt="2022-11-04T14:42:50.007" v="8173"/>
          <ac:cxnSpMkLst>
            <pc:docMk/>
            <pc:sldMk cId="1901919692" sldId="335"/>
            <ac:cxnSpMk id="11" creationId="{C8F51B3F-8331-4E4A-AE96-D47B1006EEAD}"/>
          </ac:cxnSpMkLst>
        </pc:cxnChg>
      </pc:sldChg>
      <pc:sldChg chg="modSp add mod">
        <pc:chgData name="FI-A 22 - Zabel, Niklas" userId="771e8471-5983-4fd5-99b2-36a633a5836d" providerId="ADAL" clId="{C11DD419-2B00-3846-AC15-82FDCC48C9F4}" dt="2022-11-04T14:44:44.355" v="8200" actId="6549"/>
        <pc:sldMkLst>
          <pc:docMk/>
          <pc:sldMk cId="3938914465" sldId="335"/>
        </pc:sldMkLst>
        <pc:graphicFrameChg chg="modGraphic">
          <ac:chgData name="FI-A 22 - Zabel, Niklas" userId="771e8471-5983-4fd5-99b2-36a633a5836d" providerId="ADAL" clId="{C11DD419-2B00-3846-AC15-82FDCC48C9F4}" dt="2022-11-04T14:44:44.355" v="8200" actId="6549"/>
          <ac:graphicFrameMkLst>
            <pc:docMk/>
            <pc:sldMk cId="3938914465" sldId="335"/>
            <ac:graphicFrameMk id="4" creationId="{C30C0557-2FA1-8DE3-5346-0372559AFA3F}"/>
          </ac:graphicFrameMkLst>
        </pc:graphicFrameChg>
      </pc:sldChg>
      <pc:sldChg chg="modSp add mod">
        <pc:chgData name="FI-A 22 - Zabel, Niklas" userId="771e8471-5983-4fd5-99b2-36a633a5836d" providerId="ADAL" clId="{C11DD419-2B00-3846-AC15-82FDCC48C9F4}" dt="2022-11-04T14:44:59.694" v="8205" actId="20577"/>
        <pc:sldMkLst>
          <pc:docMk/>
          <pc:sldMk cId="934680563" sldId="336"/>
        </pc:sldMkLst>
        <pc:graphicFrameChg chg="modGraphic">
          <ac:chgData name="FI-A 22 - Zabel, Niklas" userId="771e8471-5983-4fd5-99b2-36a633a5836d" providerId="ADAL" clId="{C11DD419-2B00-3846-AC15-82FDCC48C9F4}" dt="2022-11-04T14:44:59.694" v="8205" actId="20577"/>
          <ac:graphicFrameMkLst>
            <pc:docMk/>
            <pc:sldMk cId="934680563" sldId="336"/>
            <ac:graphicFrameMk id="4" creationId="{C30C0557-2FA1-8DE3-5346-0372559AFA3F}"/>
          </ac:graphicFrameMkLst>
        </pc:graphicFrameChg>
      </pc:sldChg>
      <pc:sldChg chg="delSp add del setBg delDesignElem">
        <pc:chgData name="FI-A 22 - Zabel, Niklas" userId="771e8471-5983-4fd5-99b2-36a633a5836d" providerId="ADAL" clId="{C11DD419-2B00-3846-AC15-82FDCC48C9F4}" dt="2022-11-04T14:43:00.637" v="8183" actId="2696"/>
        <pc:sldMkLst>
          <pc:docMk/>
          <pc:sldMk cId="1968063118" sldId="336"/>
        </pc:sldMkLst>
        <pc:spChg chg="del">
          <ac:chgData name="FI-A 22 - Zabel, Niklas" userId="771e8471-5983-4fd5-99b2-36a633a5836d" providerId="ADAL" clId="{C11DD419-2B00-3846-AC15-82FDCC48C9F4}" dt="2022-11-04T14:42:50.367" v="8175"/>
          <ac:spMkLst>
            <pc:docMk/>
            <pc:sldMk cId="1968063118" sldId="336"/>
            <ac:spMk id="9" creationId="{2659FDB4-FCBE-4A89-B46D-43D4FA54464D}"/>
          </ac:spMkLst>
        </pc:spChg>
        <pc:spChg chg="del">
          <ac:chgData name="FI-A 22 - Zabel, Niklas" userId="771e8471-5983-4fd5-99b2-36a633a5836d" providerId="ADAL" clId="{C11DD419-2B00-3846-AC15-82FDCC48C9F4}" dt="2022-11-04T14:42:50.367" v="8175"/>
          <ac:spMkLst>
            <pc:docMk/>
            <pc:sldMk cId="1968063118" sldId="336"/>
            <ac:spMk id="13" creationId="{58BDB0EE-D238-415B-9ED8-62AA6AB2AAD1}"/>
          </ac:spMkLst>
        </pc:spChg>
        <pc:spChg chg="del">
          <ac:chgData name="FI-A 22 - Zabel, Niklas" userId="771e8471-5983-4fd5-99b2-36a633a5836d" providerId="ADAL" clId="{C11DD419-2B00-3846-AC15-82FDCC48C9F4}" dt="2022-11-04T14:42:50.367" v="8175"/>
          <ac:spMkLst>
            <pc:docMk/>
            <pc:sldMk cId="1968063118" sldId="336"/>
            <ac:spMk id="15" creationId="{C5B55FC3-961D-4325-82F1-DE92B0D04E03}"/>
          </ac:spMkLst>
        </pc:spChg>
        <pc:spChg chg="del">
          <ac:chgData name="FI-A 22 - Zabel, Niklas" userId="771e8471-5983-4fd5-99b2-36a633a5836d" providerId="ADAL" clId="{C11DD419-2B00-3846-AC15-82FDCC48C9F4}" dt="2022-11-04T14:42:50.367" v="8175"/>
          <ac:spMkLst>
            <pc:docMk/>
            <pc:sldMk cId="1968063118" sldId="336"/>
            <ac:spMk id="17" creationId="{4C8AB332-D09E-4F28-943C-DABDD4716A3C}"/>
          </ac:spMkLst>
        </pc:spChg>
        <pc:cxnChg chg="del">
          <ac:chgData name="FI-A 22 - Zabel, Niklas" userId="771e8471-5983-4fd5-99b2-36a633a5836d" providerId="ADAL" clId="{C11DD419-2B00-3846-AC15-82FDCC48C9F4}" dt="2022-11-04T14:42:50.367" v="8175"/>
          <ac:cxnSpMkLst>
            <pc:docMk/>
            <pc:sldMk cId="1968063118" sldId="336"/>
            <ac:cxnSpMk id="11" creationId="{C8F51B3F-8331-4E4A-AE96-D47B1006EEAD}"/>
          </ac:cxnSpMkLst>
        </pc:cxnChg>
      </pc:sldChg>
      <pc:sldChg chg="modSp add mod">
        <pc:chgData name="FI-A 22 - Zabel, Niklas" userId="771e8471-5983-4fd5-99b2-36a633a5836d" providerId="ADAL" clId="{C11DD419-2B00-3846-AC15-82FDCC48C9F4}" dt="2022-11-04T14:45:18.637" v="8208" actId="6549"/>
        <pc:sldMkLst>
          <pc:docMk/>
          <pc:sldMk cId="2404259492" sldId="337"/>
        </pc:sldMkLst>
        <pc:graphicFrameChg chg="modGraphic">
          <ac:chgData name="FI-A 22 - Zabel, Niklas" userId="771e8471-5983-4fd5-99b2-36a633a5836d" providerId="ADAL" clId="{C11DD419-2B00-3846-AC15-82FDCC48C9F4}" dt="2022-11-04T14:45:18.637" v="8208" actId="6549"/>
          <ac:graphicFrameMkLst>
            <pc:docMk/>
            <pc:sldMk cId="2404259492" sldId="337"/>
            <ac:graphicFrameMk id="4" creationId="{C30C0557-2FA1-8DE3-5346-0372559AFA3F}"/>
          </ac:graphicFrameMkLst>
        </pc:graphicFrameChg>
      </pc:sldChg>
      <pc:sldChg chg="delSp add del setBg delDesignElem">
        <pc:chgData name="FI-A 22 - Zabel, Niklas" userId="771e8471-5983-4fd5-99b2-36a633a5836d" providerId="ADAL" clId="{C11DD419-2B00-3846-AC15-82FDCC48C9F4}" dt="2022-11-04T14:43:03.443" v="8184" actId="2696"/>
        <pc:sldMkLst>
          <pc:docMk/>
          <pc:sldMk cId="3977224589" sldId="337"/>
        </pc:sldMkLst>
        <pc:spChg chg="del">
          <ac:chgData name="FI-A 22 - Zabel, Niklas" userId="771e8471-5983-4fd5-99b2-36a633a5836d" providerId="ADAL" clId="{C11DD419-2B00-3846-AC15-82FDCC48C9F4}" dt="2022-11-04T14:42:51.461" v="8177"/>
          <ac:spMkLst>
            <pc:docMk/>
            <pc:sldMk cId="3977224589" sldId="337"/>
            <ac:spMk id="9" creationId="{2659FDB4-FCBE-4A89-B46D-43D4FA54464D}"/>
          </ac:spMkLst>
        </pc:spChg>
        <pc:spChg chg="del">
          <ac:chgData name="FI-A 22 - Zabel, Niklas" userId="771e8471-5983-4fd5-99b2-36a633a5836d" providerId="ADAL" clId="{C11DD419-2B00-3846-AC15-82FDCC48C9F4}" dt="2022-11-04T14:42:51.461" v="8177"/>
          <ac:spMkLst>
            <pc:docMk/>
            <pc:sldMk cId="3977224589" sldId="337"/>
            <ac:spMk id="13" creationId="{58BDB0EE-D238-415B-9ED8-62AA6AB2AAD1}"/>
          </ac:spMkLst>
        </pc:spChg>
        <pc:spChg chg="del">
          <ac:chgData name="FI-A 22 - Zabel, Niklas" userId="771e8471-5983-4fd5-99b2-36a633a5836d" providerId="ADAL" clId="{C11DD419-2B00-3846-AC15-82FDCC48C9F4}" dt="2022-11-04T14:42:51.461" v="8177"/>
          <ac:spMkLst>
            <pc:docMk/>
            <pc:sldMk cId="3977224589" sldId="337"/>
            <ac:spMk id="15" creationId="{C5B55FC3-961D-4325-82F1-DE92B0D04E03}"/>
          </ac:spMkLst>
        </pc:spChg>
        <pc:spChg chg="del">
          <ac:chgData name="FI-A 22 - Zabel, Niklas" userId="771e8471-5983-4fd5-99b2-36a633a5836d" providerId="ADAL" clId="{C11DD419-2B00-3846-AC15-82FDCC48C9F4}" dt="2022-11-04T14:42:51.461" v="8177"/>
          <ac:spMkLst>
            <pc:docMk/>
            <pc:sldMk cId="3977224589" sldId="337"/>
            <ac:spMk id="17" creationId="{4C8AB332-D09E-4F28-943C-DABDD4716A3C}"/>
          </ac:spMkLst>
        </pc:spChg>
        <pc:cxnChg chg="del">
          <ac:chgData name="FI-A 22 - Zabel, Niklas" userId="771e8471-5983-4fd5-99b2-36a633a5836d" providerId="ADAL" clId="{C11DD419-2B00-3846-AC15-82FDCC48C9F4}" dt="2022-11-04T14:42:51.461" v="8177"/>
          <ac:cxnSpMkLst>
            <pc:docMk/>
            <pc:sldMk cId="3977224589" sldId="337"/>
            <ac:cxnSpMk id="11" creationId="{C8F51B3F-8331-4E4A-AE96-D47B1006EEAD}"/>
          </ac:cxnSpMkLst>
        </pc:cxnChg>
      </pc:sldChg>
      <pc:sldChg chg="delSp add del setBg delDesignElem">
        <pc:chgData name="FI-A 22 - Zabel, Niklas" userId="771e8471-5983-4fd5-99b2-36a633a5836d" providerId="ADAL" clId="{C11DD419-2B00-3846-AC15-82FDCC48C9F4}" dt="2022-11-04T14:42:59.633" v="8181" actId="2696"/>
        <pc:sldMkLst>
          <pc:docMk/>
          <pc:sldMk cId="250443713" sldId="338"/>
        </pc:sldMkLst>
        <pc:spChg chg="del">
          <ac:chgData name="FI-A 22 - Zabel, Niklas" userId="771e8471-5983-4fd5-99b2-36a633a5836d" providerId="ADAL" clId="{C11DD419-2B00-3846-AC15-82FDCC48C9F4}" dt="2022-11-04T14:42:55.062" v="8179"/>
          <ac:spMkLst>
            <pc:docMk/>
            <pc:sldMk cId="250443713" sldId="338"/>
            <ac:spMk id="9" creationId="{2659FDB4-FCBE-4A89-B46D-43D4FA54464D}"/>
          </ac:spMkLst>
        </pc:spChg>
        <pc:spChg chg="del">
          <ac:chgData name="FI-A 22 - Zabel, Niklas" userId="771e8471-5983-4fd5-99b2-36a633a5836d" providerId="ADAL" clId="{C11DD419-2B00-3846-AC15-82FDCC48C9F4}" dt="2022-11-04T14:42:55.062" v="8179"/>
          <ac:spMkLst>
            <pc:docMk/>
            <pc:sldMk cId="250443713" sldId="338"/>
            <ac:spMk id="13" creationId="{58BDB0EE-D238-415B-9ED8-62AA6AB2AAD1}"/>
          </ac:spMkLst>
        </pc:spChg>
        <pc:spChg chg="del">
          <ac:chgData name="FI-A 22 - Zabel, Niklas" userId="771e8471-5983-4fd5-99b2-36a633a5836d" providerId="ADAL" clId="{C11DD419-2B00-3846-AC15-82FDCC48C9F4}" dt="2022-11-04T14:42:55.062" v="8179"/>
          <ac:spMkLst>
            <pc:docMk/>
            <pc:sldMk cId="250443713" sldId="338"/>
            <ac:spMk id="15" creationId="{C5B55FC3-961D-4325-82F1-DE92B0D04E03}"/>
          </ac:spMkLst>
        </pc:spChg>
        <pc:spChg chg="del">
          <ac:chgData name="FI-A 22 - Zabel, Niklas" userId="771e8471-5983-4fd5-99b2-36a633a5836d" providerId="ADAL" clId="{C11DD419-2B00-3846-AC15-82FDCC48C9F4}" dt="2022-11-04T14:42:55.062" v="8179"/>
          <ac:spMkLst>
            <pc:docMk/>
            <pc:sldMk cId="250443713" sldId="338"/>
            <ac:spMk id="17" creationId="{4C8AB332-D09E-4F28-943C-DABDD4716A3C}"/>
          </ac:spMkLst>
        </pc:spChg>
        <pc:cxnChg chg="del">
          <ac:chgData name="FI-A 22 - Zabel, Niklas" userId="771e8471-5983-4fd5-99b2-36a633a5836d" providerId="ADAL" clId="{C11DD419-2B00-3846-AC15-82FDCC48C9F4}" dt="2022-11-04T14:42:55.062" v="8179"/>
          <ac:cxnSpMkLst>
            <pc:docMk/>
            <pc:sldMk cId="250443713" sldId="338"/>
            <ac:cxnSpMk id="11" creationId="{C8F51B3F-8331-4E4A-AE96-D47B1006EEAD}"/>
          </ac:cxnSpMkLst>
        </pc:cxnChg>
      </pc:sldChg>
      <pc:sldChg chg="modSp add mod">
        <pc:chgData name="FI-A 22 - Zabel, Niklas" userId="771e8471-5983-4fd5-99b2-36a633a5836d" providerId="ADAL" clId="{C11DD419-2B00-3846-AC15-82FDCC48C9F4}" dt="2022-11-04T14:45:32.819" v="8209" actId="6549"/>
        <pc:sldMkLst>
          <pc:docMk/>
          <pc:sldMk cId="391985640" sldId="338"/>
        </pc:sldMkLst>
        <pc:graphicFrameChg chg="modGraphic">
          <ac:chgData name="FI-A 22 - Zabel, Niklas" userId="771e8471-5983-4fd5-99b2-36a633a5836d" providerId="ADAL" clId="{C11DD419-2B00-3846-AC15-82FDCC48C9F4}" dt="2022-11-04T14:45:32.819" v="8209" actId="6549"/>
          <ac:graphicFrameMkLst>
            <pc:docMk/>
            <pc:sldMk cId="391985640" sldId="338"/>
            <ac:graphicFrameMk id="4" creationId="{C30C0557-2FA1-8DE3-5346-0372559AFA3F}"/>
          </ac:graphicFrameMkLst>
        </pc:graphicFrameChg>
      </pc:sldChg>
      <pc:sldChg chg="add">
        <pc:chgData name="FI-A 22 - Zabel, Niklas" userId="771e8471-5983-4fd5-99b2-36a633a5836d" providerId="ADAL" clId="{C11DD419-2B00-3846-AC15-82FDCC48C9F4}" dt="2022-11-04T14:43:28.375" v="8190"/>
        <pc:sldMkLst>
          <pc:docMk/>
          <pc:sldMk cId="3704985009" sldId="339"/>
        </pc:sldMkLst>
      </pc:sldChg>
      <pc:sldChg chg="modSp new mod">
        <pc:chgData name="FI-A 22 - Zabel, Niklas" userId="771e8471-5983-4fd5-99b2-36a633a5836d" providerId="ADAL" clId="{C11DD419-2B00-3846-AC15-82FDCC48C9F4}" dt="2022-11-04T14:46:31.781" v="8257" actId="20577"/>
        <pc:sldMkLst>
          <pc:docMk/>
          <pc:sldMk cId="1697572137" sldId="340"/>
        </pc:sldMkLst>
        <pc:spChg chg="mod">
          <ac:chgData name="FI-A 22 - Zabel, Niklas" userId="771e8471-5983-4fd5-99b2-36a633a5836d" providerId="ADAL" clId="{C11DD419-2B00-3846-AC15-82FDCC48C9F4}" dt="2022-11-04T14:46:31.781" v="8257" actId="20577"/>
          <ac:spMkLst>
            <pc:docMk/>
            <pc:sldMk cId="1697572137" sldId="340"/>
            <ac:spMk id="2" creationId="{67F8FC85-DCA3-A683-20DD-38A3533386F5}"/>
          </ac:spMkLst>
        </pc:spChg>
        <pc:spChg chg="mod">
          <ac:chgData name="FI-A 22 - Zabel, Niklas" userId="771e8471-5983-4fd5-99b2-36a633a5836d" providerId="ADAL" clId="{C11DD419-2B00-3846-AC15-82FDCC48C9F4}" dt="2022-11-04T14:46:25.092" v="8247" actId="20577"/>
          <ac:spMkLst>
            <pc:docMk/>
            <pc:sldMk cId="1697572137" sldId="340"/>
            <ac:spMk id="3" creationId="{3AB25153-DA4E-9C9F-B062-22C2C7B3BA7A}"/>
          </ac:spMkLst>
        </pc:spChg>
      </pc:sldChg>
      <pc:sldChg chg="modSp add mod">
        <pc:chgData name="FI-A 22 - Zabel, Niklas" userId="771e8471-5983-4fd5-99b2-36a633a5836d" providerId="ADAL" clId="{C11DD419-2B00-3846-AC15-82FDCC48C9F4}" dt="2022-11-04T14:46:38.631" v="8259"/>
        <pc:sldMkLst>
          <pc:docMk/>
          <pc:sldMk cId="270435318" sldId="341"/>
        </pc:sldMkLst>
        <pc:spChg chg="mod">
          <ac:chgData name="FI-A 22 - Zabel, Niklas" userId="771e8471-5983-4fd5-99b2-36a633a5836d" providerId="ADAL" clId="{C11DD419-2B00-3846-AC15-82FDCC48C9F4}" dt="2022-11-04T14:46:34.530" v="8258" actId="20577"/>
          <ac:spMkLst>
            <pc:docMk/>
            <pc:sldMk cId="270435318" sldId="341"/>
            <ac:spMk id="2" creationId="{67F8FC85-DCA3-A683-20DD-38A3533386F5}"/>
          </ac:spMkLst>
        </pc:spChg>
        <pc:spChg chg="mod">
          <ac:chgData name="FI-A 22 - Zabel, Niklas" userId="771e8471-5983-4fd5-99b2-36a633a5836d" providerId="ADAL" clId="{C11DD419-2B00-3846-AC15-82FDCC48C9F4}" dt="2022-11-04T14:46:38.631" v="8259"/>
          <ac:spMkLst>
            <pc:docMk/>
            <pc:sldMk cId="270435318" sldId="341"/>
            <ac:spMk id="3" creationId="{3AB25153-DA4E-9C9F-B062-22C2C7B3BA7A}"/>
          </ac:spMkLst>
        </pc:spChg>
      </pc:sldChg>
      <pc:sldChg chg="modSp new mod">
        <pc:chgData name="FI-A 22 - Zabel, Niklas" userId="771e8471-5983-4fd5-99b2-36a633a5836d" providerId="ADAL" clId="{C11DD419-2B00-3846-AC15-82FDCC48C9F4}" dt="2022-11-04T14:47:53.235" v="8297" actId="20577"/>
        <pc:sldMkLst>
          <pc:docMk/>
          <pc:sldMk cId="3227026323" sldId="342"/>
        </pc:sldMkLst>
        <pc:spChg chg="mod">
          <ac:chgData name="FI-A 22 - Zabel, Niklas" userId="771e8471-5983-4fd5-99b2-36a633a5836d" providerId="ADAL" clId="{C11DD419-2B00-3846-AC15-82FDCC48C9F4}" dt="2022-11-04T14:47:17.384" v="8283" actId="20577"/>
          <ac:spMkLst>
            <pc:docMk/>
            <pc:sldMk cId="3227026323" sldId="342"/>
            <ac:spMk id="2" creationId="{9F584F58-4117-0287-218F-DD9FF19E55D2}"/>
          </ac:spMkLst>
        </pc:spChg>
        <pc:spChg chg="mod">
          <ac:chgData name="FI-A 22 - Zabel, Niklas" userId="771e8471-5983-4fd5-99b2-36a633a5836d" providerId="ADAL" clId="{C11DD419-2B00-3846-AC15-82FDCC48C9F4}" dt="2022-11-04T14:47:53.235" v="8297" actId="20577"/>
          <ac:spMkLst>
            <pc:docMk/>
            <pc:sldMk cId="3227026323" sldId="342"/>
            <ac:spMk id="3" creationId="{935E8AA3-63A2-7F68-512C-3C11DA9FE0C8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DD3726-1B6D-498B-AA9D-FE2DD8F6F52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491C82D-8473-4406-9827-9CFDA4E6EA92}">
      <dgm:prSet/>
      <dgm:spPr/>
      <dgm:t>
        <a:bodyPr/>
        <a:lstStyle/>
        <a:p>
          <a:r>
            <a:rPr lang="de-DE"/>
            <a:t>Arbeitstische</a:t>
          </a:r>
          <a:endParaRPr lang="en-US"/>
        </a:p>
      </dgm:t>
    </dgm:pt>
    <dgm:pt modelId="{153871A1-E716-4877-B698-020F867574A0}" type="parTrans" cxnId="{65CABDFE-FC77-4A47-90F4-BFD842A04F70}">
      <dgm:prSet/>
      <dgm:spPr/>
      <dgm:t>
        <a:bodyPr/>
        <a:lstStyle/>
        <a:p>
          <a:endParaRPr lang="en-US"/>
        </a:p>
      </dgm:t>
    </dgm:pt>
    <dgm:pt modelId="{58FCBD40-CF1C-4263-AC9A-B733C22D638E}" type="sibTrans" cxnId="{65CABDFE-FC77-4A47-90F4-BFD842A04F70}">
      <dgm:prSet/>
      <dgm:spPr/>
      <dgm:t>
        <a:bodyPr/>
        <a:lstStyle/>
        <a:p>
          <a:endParaRPr lang="en-US"/>
        </a:p>
      </dgm:t>
    </dgm:pt>
    <dgm:pt modelId="{1F203F5A-AB89-4CB3-A450-AF83CC4A9DE4}">
      <dgm:prSet/>
      <dgm:spPr/>
      <dgm:t>
        <a:bodyPr/>
        <a:lstStyle/>
        <a:p>
          <a:r>
            <a:rPr lang="de-DE"/>
            <a:t>Stühle</a:t>
          </a:r>
          <a:endParaRPr lang="en-US"/>
        </a:p>
      </dgm:t>
    </dgm:pt>
    <dgm:pt modelId="{2178EB73-2786-48AB-A2A3-F3CE95C805DC}" type="parTrans" cxnId="{77F800CF-99FA-40AE-9E9C-9DB2F5A82619}">
      <dgm:prSet/>
      <dgm:spPr/>
      <dgm:t>
        <a:bodyPr/>
        <a:lstStyle/>
        <a:p>
          <a:endParaRPr lang="en-US"/>
        </a:p>
      </dgm:t>
    </dgm:pt>
    <dgm:pt modelId="{0A2C7BCC-DCD5-4AA3-93CA-2FB56C5551A5}" type="sibTrans" cxnId="{77F800CF-99FA-40AE-9E9C-9DB2F5A82619}">
      <dgm:prSet/>
      <dgm:spPr/>
      <dgm:t>
        <a:bodyPr/>
        <a:lstStyle/>
        <a:p>
          <a:endParaRPr lang="en-US"/>
        </a:p>
      </dgm:t>
    </dgm:pt>
    <dgm:pt modelId="{3648ABC1-4AF6-4E53-BC84-A9CD679C3D6A}">
      <dgm:prSet/>
      <dgm:spPr/>
      <dgm:t>
        <a:bodyPr/>
        <a:lstStyle/>
        <a:p>
          <a:r>
            <a:rPr lang="de-DE"/>
            <a:t>Drehstühle</a:t>
          </a:r>
          <a:endParaRPr lang="en-US"/>
        </a:p>
      </dgm:t>
    </dgm:pt>
    <dgm:pt modelId="{D8033439-C93D-4E49-BDA8-453E4AD9120B}" type="parTrans" cxnId="{8D0D95BE-F410-4695-BCEA-C91E7712AEA9}">
      <dgm:prSet/>
      <dgm:spPr/>
      <dgm:t>
        <a:bodyPr/>
        <a:lstStyle/>
        <a:p>
          <a:endParaRPr lang="en-US"/>
        </a:p>
      </dgm:t>
    </dgm:pt>
    <dgm:pt modelId="{84DBF954-C772-41A5-8C78-22011EF78521}" type="sibTrans" cxnId="{8D0D95BE-F410-4695-BCEA-C91E7712AEA9}">
      <dgm:prSet/>
      <dgm:spPr/>
      <dgm:t>
        <a:bodyPr/>
        <a:lstStyle/>
        <a:p>
          <a:endParaRPr lang="en-US"/>
        </a:p>
      </dgm:t>
    </dgm:pt>
    <dgm:pt modelId="{F8582B56-C899-4277-AFFD-8E2D319BCF5D}">
      <dgm:prSet/>
      <dgm:spPr/>
      <dgm:t>
        <a:bodyPr/>
        <a:lstStyle/>
        <a:p>
          <a:r>
            <a:rPr lang="de-DE"/>
            <a:t>Monitore</a:t>
          </a:r>
          <a:endParaRPr lang="en-US"/>
        </a:p>
      </dgm:t>
    </dgm:pt>
    <dgm:pt modelId="{B1C966C3-F65F-4905-B336-A02DE045C2ED}" type="parTrans" cxnId="{C15D1FA6-DEBA-4A97-9AED-2189255504D4}">
      <dgm:prSet/>
      <dgm:spPr/>
      <dgm:t>
        <a:bodyPr/>
        <a:lstStyle/>
        <a:p>
          <a:endParaRPr lang="en-US"/>
        </a:p>
      </dgm:t>
    </dgm:pt>
    <dgm:pt modelId="{71ED5491-D5E1-46AB-91A2-05B6BE6F5D11}" type="sibTrans" cxnId="{C15D1FA6-DEBA-4A97-9AED-2189255504D4}">
      <dgm:prSet/>
      <dgm:spPr/>
      <dgm:t>
        <a:bodyPr/>
        <a:lstStyle/>
        <a:p>
          <a:endParaRPr lang="en-US"/>
        </a:p>
      </dgm:t>
    </dgm:pt>
    <dgm:pt modelId="{CDDDC16A-7F95-454D-A923-8ED46E3613A6}">
      <dgm:prSet/>
      <dgm:spPr/>
      <dgm:t>
        <a:bodyPr/>
        <a:lstStyle/>
        <a:p>
          <a:r>
            <a:rPr lang="de-DE"/>
            <a:t>Beleuchtung</a:t>
          </a:r>
          <a:endParaRPr lang="en-US"/>
        </a:p>
      </dgm:t>
    </dgm:pt>
    <dgm:pt modelId="{71596EB4-9580-47BE-81B3-4566E3A64ED0}" type="parTrans" cxnId="{47CE50E8-73BA-4F7C-9CC1-79785359B576}">
      <dgm:prSet/>
      <dgm:spPr/>
      <dgm:t>
        <a:bodyPr/>
        <a:lstStyle/>
        <a:p>
          <a:endParaRPr lang="en-US"/>
        </a:p>
      </dgm:t>
    </dgm:pt>
    <dgm:pt modelId="{692DC5C5-23DF-44D6-8AEA-F1205680C42A}" type="sibTrans" cxnId="{47CE50E8-73BA-4F7C-9CC1-79785359B576}">
      <dgm:prSet/>
      <dgm:spPr/>
      <dgm:t>
        <a:bodyPr/>
        <a:lstStyle/>
        <a:p>
          <a:endParaRPr lang="en-US"/>
        </a:p>
      </dgm:t>
    </dgm:pt>
    <dgm:pt modelId="{C10EE722-C288-4936-ABB5-7050961F1087}">
      <dgm:prSet/>
      <dgm:spPr/>
      <dgm:t>
        <a:bodyPr/>
        <a:lstStyle/>
        <a:p>
          <a:r>
            <a:rPr lang="de-DE"/>
            <a:t>Luftfeuchtigkeit und Temperatur</a:t>
          </a:r>
          <a:endParaRPr lang="en-US"/>
        </a:p>
      </dgm:t>
    </dgm:pt>
    <dgm:pt modelId="{43262A52-39CA-4B5C-867F-192C4D9D2FA7}" type="parTrans" cxnId="{785E2495-6816-42F3-BD93-B8081A65A4EE}">
      <dgm:prSet/>
      <dgm:spPr/>
      <dgm:t>
        <a:bodyPr/>
        <a:lstStyle/>
        <a:p>
          <a:endParaRPr lang="en-US"/>
        </a:p>
      </dgm:t>
    </dgm:pt>
    <dgm:pt modelId="{8CE6F3D7-CD64-44D5-80BD-27BE326B4C70}" type="sibTrans" cxnId="{785E2495-6816-42F3-BD93-B8081A65A4EE}">
      <dgm:prSet/>
      <dgm:spPr/>
      <dgm:t>
        <a:bodyPr/>
        <a:lstStyle/>
        <a:p>
          <a:endParaRPr lang="en-US"/>
        </a:p>
      </dgm:t>
    </dgm:pt>
    <dgm:pt modelId="{93C90814-77CE-304B-B23F-57CF6A5653AC}" type="pres">
      <dgm:prSet presAssocID="{3CDD3726-1B6D-498B-AA9D-FE2DD8F6F52C}" presName="diagram" presStyleCnt="0">
        <dgm:presLayoutVars>
          <dgm:dir/>
          <dgm:resizeHandles val="exact"/>
        </dgm:presLayoutVars>
      </dgm:prSet>
      <dgm:spPr/>
    </dgm:pt>
    <dgm:pt modelId="{454F052A-BF23-EF4E-BB1B-29C05D077AE1}" type="pres">
      <dgm:prSet presAssocID="{0491C82D-8473-4406-9827-9CFDA4E6EA92}" presName="node" presStyleLbl="node1" presStyleIdx="0" presStyleCnt="6">
        <dgm:presLayoutVars>
          <dgm:bulletEnabled val="1"/>
        </dgm:presLayoutVars>
      </dgm:prSet>
      <dgm:spPr/>
    </dgm:pt>
    <dgm:pt modelId="{E5ECF7C9-052B-A44C-844B-D41141F42302}" type="pres">
      <dgm:prSet presAssocID="{58FCBD40-CF1C-4263-AC9A-B733C22D638E}" presName="sibTrans" presStyleCnt="0"/>
      <dgm:spPr/>
    </dgm:pt>
    <dgm:pt modelId="{8D21B45B-170C-7047-B5F1-1E554FDE6B57}" type="pres">
      <dgm:prSet presAssocID="{1F203F5A-AB89-4CB3-A450-AF83CC4A9DE4}" presName="node" presStyleLbl="node1" presStyleIdx="1" presStyleCnt="6">
        <dgm:presLayoutVars>
          <dgm:bulletEnabled val="1"/>
        </dgm:presLayoutVars>
      </dgm:prSet>
      <dgm:spPr/>
    </dgm:pt>
    <dgm:pt modelId="{71C627AD-CDFF-A84E-8C85-09E4F136D025}" type="pres">
      <dgm:prSet presAssocID="{0A2C7BCC-DCD5-4AA3-93CA-2FB56C5551A5}" presName="sibTrans" presStyleCnt="0"/>
      <dgm:spPr/>
    </dgm:pt>
    <dgm:pt modelId="{82CDE218-301C-004B-8E1B-7C6B2B3F6F9A}" type="pres">
      <dgm:prSet presAssocID="{3648ABC1-4AF6-4E53-BC84-A9CD679C3D6A}" presName="node" presStyleLbl="node1" presStyleIdx="2" presStyleCnt="6">
        <dgm:presLayoutVars>
          <dgm:bulletEnabled val="1"/>
        </dgm:presLayoutVars>
      </dgm:prSet>
      <dgm:spPr/>
    </dgm:pt>
    <dgm:pt modelId="{071207F1-3103-B240-AEA3-985666414802}" type="pres">
      <dgm:prSet presAssocID="{84DBF954-C772-41A5-8C78-22011EF78521}" presName="sibTrans" presStyleCnt="0"/>
      <dgm:spPr/>
    </dgm:pt>
    <dgm:pt modelId="{08E19B1D-38C4-2C4C-8817-722D720A58F0}" type="pres">
      <dgm:prSet presAssocID="{F8582B56-C899-4277-AFFD-8E2D319BCF5D}" presName="node" presStyleLbl="node1" presStyleIdx="3" presStyleCnt="6">
        <dgm:presLayoutVars>
          <dgm:bulletEnabled val="1"/>
        </dgm:presLayoutVars>
      </dgm:prSet>
      <dgm:spPr/>
    </dgm:pt>
    <dgm:pt modelId="{0547EFBC-12A3-F844-A172-FAC4A75BB116}" type="pres">
      <dgm:prSet presAssocID="{71ED5491-D5E1-46AB-91A2-05B6BE6F5D11}" presName="sibTrans" presStyleCnt="0"/>
      <dgm:spPr/>
    </dgm:pt>
    <dgm:pt modelId="{4F42E96F-5EB3-FC43-B4B5-3FD1F9F92AB3}" type="pres">
      <dgm:prSet presAssocID="{CDDDC16A-7F95-454D-A923-8ED46E3613A6}" presName="node" presStyleLbl="node1" presStyleIdx="4" presStyleCnt="6">
        <dgm:presLayoutVars>
          <dgm:bulletEnabled val="1"/>
        </dgm:presLayoutVars>
      </dgm:prSet>
      <dgm:spPr/>
    </dgm:pt>
    <dgm:pt modelId="{4319BF4B-DD6E-9B4B-AC96-CB3408291B6A}" type="pres">
      <dgm:prSet presAssocID="{692DC5C5-23DF-44D6-8AEA-F1205680C42A}" presName="sibTrans" presStyleCnt="0"/>
      <dgm:spPr/>
    </dgm:pt>
    <dgm:pt modelId="{23380AA3-A813-AD41-B7B7-80120ACF3CD0}" type="pres">
      <dgm:prSet presAssocID="{C10EE722-C288-4936-ABB5-7050961F1087}" presName="node" presStyleLbl="node1" presStyleIdx="5" presStyleCnt="6">
        <dgm:presLayoutVars>
          <dgm:bulletEnabled val="1"/>
        </dgm:presLayoutVars>
      </dgm:prSet>
      <dgm:spPr/>
    </dgm:pt>
  </dgm:ptLst>
  <dgm:cxnLst>
    <dgm:cxn modelId="{94428D0F-1B4D-F248-B24C-03A12862EAEF}" type="presOf" srcId="{CDDDC16A-7F95-454D-A923-8ED46E3613A6}" destId="{4F42E96F-5EB3-FC43-B4B5-3FD1F9F92AB3}" srcOrd="0" destOrd="0" presId="urn:microsoft.com/office/officeart/2005/8/layout/default"/>
    <dgm:cxn modelId="{2A23092D-84D6-7D42-A087-8525889F0E02}" type="presOf" srcId="{F8582B56-C899-4277-AFFD-8E2D319BCF5D}" destId="{08E19B1D-38C4-2C4C-8817-722D720A58F0}" srcOrd="0" destOrd="0" presId="urn:microsoft.com/office/officeart/2005/8/layout/default"/>
    <dgm:cxn modelId="{3E36F457-37A8-1C44-8BE9-9A0C42F36E69}" type="presOf" srcId="{1F203F5A-AB89-4CB3-A450-AF83CC4A9DE4}" destId="{8D21B45B-170C-7047-B5F1-1E554FDE6B57}" srcOrd="0" destOrd="0" presId="urn:microsoft.com/office/officeart/2005/8/layout/default"/>
    <dgm:cxn modelId="{4D03896C-9A24-AD46-9EA5-DBFAFE761731}" type="presOf" srcId="{C10EE722-C288-4936-ABB5-7050961F1087}" destId="{23380AA3-A813-AD41-B7B7-80120ACF3CD0}" srcOrd="0" destOrd="0" presId="urn:microsoft.com/office/officeart/2005/8/layout/default"/>
    <dgm:cxn modelId="{8A4B8278-B4A9-044F-B801-477546FF3885}" type="presOf" srcId="{0491C82D-8473-4406-9827-9CFDA4E6EA92}" destId="{454F052A-BF23-EF4E-BB1B-29C05D077AE1}" srcOrd="0" destOrd="0" presId="urn:microsoft.com/office/officeart/2005/8/layout/default"/>
    <dgm:cxn modelId="{785E2495-6816-42F3-BD93-B8081A65A4EE}" srcId="{3CDD3726-1B6D-498B-AA9D-FE2DD8F6F52C}" destId="{C10EE722-C288-4936-ABB5-7050961F1087}" srcOrd="5" destOrd="0" parTransId="{43262A52-39CA-4B5C-867F-192C4D9D2FA7}" sibTransId="{8CE6F3D7-CD64-44D5-80BD-27BE326B4C70}"/>
    <dgm:cxn modelId="{C15D1FA6-DEBA-4A97-9AED-2189255504D4}" srcId="{3CDD3726-1B6D-498B-AA9D-FE2DD8F6F52C}" destId="{F8582B56-C899-4277-AFFD-8E2D319BCF5D}" srcOrd="3" destOrd="0" parTransId="{B1C966C3-F65F-4905-B336-A02DE045C2ED}" sibTransId="{71ED5491-D5E1-46AB-91A2-05B6BE6F5D11}"/>
    <dgm:cxn modelId="{8D0D95BE-F410-4695-BCEA-C91E7712AEA9}" srcId="{3CDD3726-1B6D-498B-AA9D-FE2DD8F6F52C}" destId="{3648ABC1-4AF6-4E53-BC84-A9CD679C3D6A}" srcOrd="2" destOrd="0" parTransId="{D8033439-C93D-4E49-BDA8-453E4AD9120B}" sibTransId="{84DBF954-C772-41A5-8C78-22011EF78521}"/>
    <dgm:cxn modelId="{27E0EFC1-F7F8-F542-B506-4501BEED61F3}" type="presOf" srcId="{3648ABC1-4AF6-4E53-BC84-A9CD679C3D6A}" destId="{82CDE218-301C-004B-8E1B-7C6B2B3F6F9A}" srcOrd="0" destOrd="0" presId="urn:microsoft.com/office/officeart/2005/8/layout/default"/>
    <dgm:cxn modelId="{77F800CF-99FA-40AE-9E9C-9DB2F5A82619}" srcId="{3CDD3726-1B6D-498B-AA9D-FE2DD8F6F52C}" destId="{1F203F5A-AB89-4CB3-A450-AF83CC4A9DE4}" srcOrd="1" destOrd="0" parTransId="{2178EB73-2786-48AB-A2A3-F3CE95C805DC}" sibTransId="{0A2C7BCC-DCD5-4AA3-93CA-2FB56C5551A5}"/>
    <dgm:cxn modelId="{47CE50E8-73BA-4F7C-9CC1-79785359B576}" srcId="{3CDD3726-1B6D-498B-AA9D-FE2DD8F6F52C}" destId="{CDDDC16A-7F95-454D-A923-8ED46E3613A6}" srcOrd="4" destOrd="0" parTransId="{71596EB4-9580-47BE-81B3-4566E3A64ED0}" sibTransId="{692DC5C5-23DF-44D6-8AEA-F1205680C42A}"/>
    <dgm:cxn modelId="{9CF6FEED-052D-B440-9372-11C5F89B9C0E}" type="presOf" srcId="{3CDD3726-1B6D-498B-AA9D-FE2DD8F6F52C}" destId="{93C90814-77CE-304B-B23F-57CF6A5653AC}" srcOrd="0" destOrd="0" presId="urn:microsoft.com/office/officeart/2005/8/layout/default"/>
    <dgm:cxn modelId="{65CABDFE-FC77-4A47-90F4-BFD842A04F70}" srcId="{3CDD3726-1B6D-498B-AA9D-FE2DD8F6F52C}" destId="{0491C82D-8473-4406-9827-9CFDA4E6EA92}" srcOrd="0" destOrd="0" parTransId="{153871A1-E716-4877-B698-020F867574A0}" sibTransId="{58FCBD40-CF1C-4263-AC9A-B733C22D638E}"/>
    <dgm:cxn modelId="{2C115CB9-2069-944B-B4CA-617036BB205D}" type="presParOf" srcId="{93C90814-77CE-304B-B23F-57CF6A5653AC}" destId="{454F052A-BF23-EF4E-BB1B-29C05D077AE1}" srcOrd="0" destOrd="0" presId="urn:microsoft.com/office/officeart/2005/8/layout/default"/>
    <dgm:cxn modelId="{7704C837-4AD2-9B4F-90BD-F763B76329DD}" type="presParOf" srcId="{93C90814-77CE-304B-B23F-57CF6A5653AC}" destId="{E5ECF7C9-052B-A44C-844B-D41141F42302}" srcOrd="1" destOrd="0" presId="urn:microsoft.com/office/officeart/2005/8/layout/default"/>
    <dgm:cxn modelId="{A25C4A50-2758-5949-A88A-52F484B38F15}" type="presParOf" srcId="{93C90814-77CE-304B-B23F-57CF6A5653AC}" destId="{8D21B45B-170C-7047-B5F1-1E554FDE6B57}" srcOrd="2" destOrd="0" presId="urn:microsoft.com/office/officeart/2005/8/layout/default"/>
    <dgm:cxn modelId="{EEBFD095-1795-8044-BFC4-1DF399EABBEF}" type="presParOf" srcId="{93C90814-77CE-304B-B23F-57CF6A5653AC}" destId="{71C627AD-CDFF-A84E-8C85-09E4F136D025}" srcOrd="3" destOrd="0" presId="urn:microsoft.com/office/officeart/2005/8/layout/default"/>
    <dgm:cxn modelId="{E0EA88A6-710C-8046-ADC9-96862A8E7F27}" type="presParOf" srcId="{93C90814-77CE-304B-B23F-57CF6A5653AC}" destId="{82CDE218-301C-004B-8E1B-7C6B2B3F6F9A}" srcOrd="4" destOrd="0" presId="urn:microsoft.com/office/officeart/2005/8/layout/default"/>
    <dgm:cxn modelId="{BFF83FC4-6C34-BD42-8323-930F6743D882}" type="presParOf" srcId="{93C90814-77CE-304B-B23F-57CF6A5653AC}" destId="{071207F1-3103-B240-AEA3-985666414802}" srcOrd="5" destOrd="0" presId="urn:microsoft.com/office/officeart/2005/8/layout/default"/>
    <dgm:cxn modelId="{2888F52C-4BEB-DA4F-AE7D-873C06E4322B}" type="presParOf" srcId="{93C90814-77CE-304B-B23F-57CF6A5653AC}" destId="{08E19B1D-38C4-2C4C-8817-722D720A58F0}" srcOrd="6" destOrd="0" presId="urn:microsoft.com/office/officeart/2005/8/layout/default"/>
    <dgm:cxn modelId="{E0D71BB5-5DB1-514E-98D7-468E09E0159A}" type="presParOf" srcId="{93C90814-77CE-304B-B23F-57CF6A5653AC}" destId="{0547EFBC-12A3-F844-A172-FAC4A75BB116}" srcOrd="7" destOrd="0" presId="urn:microsoft.com/office/officeart/2005/8/layout/default"/>
    <dgm:cxn modelId="{49AE86FE-9C21-C44F-9B02-C7C107370BC9}" type="presParOf" srcId="{93C90814-77CE-304B-B23F-57CF6A5653AC}" destId="{4F42E96F-5EB3-FC43-B4B5-3FD1F9F92AB3}" srcOrd="8" destOrd="0" presId="urn:microsoft.com/office/officeart/2005/8/layout/default"/>
    <dgm:cxn modelId="{254C25E4-EEC9-294C-AC53-C0B70BA58E13}" type="presParOf" srcId="{93C90814-77CE-304B-B23F-57CF6A5653AC}" destId="{4319BF4B-DD6E-9B4B-AC96-CB3408291B6A}" srcOrd="9" destOrd="0" presId="urn:microsoft.com/office/officeart/2005/8/layout/default"/>
    <dgm:cxn modelId="{51CF3229-B827-F84D-8AA3-0A58C7480239}" type="presParOf" srcId="{93C90814-77CE-304B-B23F-57CF6A5653AC}" destId="{23380AA3-A813-AD41-B7B7-80120ACF3CD0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02960E-EF9C-46E3-8CE8-16F7B9C6249C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4403BE6-A0A8-421A-B6D1-EE6C8057FB55}">
      <dgm:prSet/>
      <dgm:spPr/>
      <dgm:t>
        <a:bodyPr/>
        <a:lstStyle/>
        <a:p>
          <a:r>
            <a:rPr lang="de-DE"/>
            <a:t>Briefanfang</a:t>
          </a:r>
          <a:endParaRPr lang="en-US"/>
        </a:p>
      </dgm:t>
    </dgm:pt>
    <dgm:pt modelId="{CDD134EB-C95D-4248-BD17-4D41AC0CCB59}" type="parTrans" cxnId="{09015788-BA9D-4B18-AF77-9F5F55198ABD}">
      <dgm:prSet/>
      <dgm:spPr/>
      <dgm:t>
        <a:bodyPr/>
        <a:lstStyle/>
        <a:p>
          <a:endParaRPr lang="en-US"/>
        </a:p>
      </dgm:t>
    </dgm:pt>
    <dgm:pt modelId="{17A7E036-FB7C-4974-AB28-08F33068137F}" type="sibTrans" cxnId="{09015788-BA9D-4B18-AF77-9F5F55198ABD}">
      <dgm:prSet/>
      <dgm:spPr/>
      <dgm:t>
        <a:bodyPr/>
        <a:lstStyle/>
        <a:p>
          <a:endParaRPr lang="en-US"/>
        </a:p>
      </dgm:t>
    </dgm:pt>
    <dgm:pt modelId="{77374F9E-E985-4174-A58B-0BACFA38C9EB}">
      <dgm:prSet/>
      <dgm:spPr/>
      <dgm:t>
        <a:bodyPr/>
        <a:lstStyle/>
        <a:p>
          <a:r>
            <a:rPr lang="de-DE"/>
            <a:t>Briefkern</a:t>
          </a:r>
          <a:endParaRPr lang="en-US"/>
        </a:p>
      </dgm:t>
    </dgm:pt>
    <dgm:pt modelId="{A24D9142-A3BF-48A6-AAEE-066F5D593C47}" type="parTrans" cxnId="{D1ECC1E5-4ECB-4CBA-AE64-F2392667961F}">
      <dgm:prSet/>
      <dgm:spPr/>
      <dgm:t>
        <a:bodyPr/>
        <a:lstStyle/>
        <a:p>
          <a:endParaRPr lang="en-US"/>
        </a:p>
      </dgm:t>
    </dgm:pt>
    <dgm:pt modelId="{C9BB2F27-F0DE-4349-BDA1-8B1E8645E6F9}" type="sibTrans" cxnId="{D1ECC1E5-4ECB-4CBA-AE64-F2392667961F}">
      <dgm:prSet/>
      <dgm:spPr/>
      <dgm:t>
        <a:bodyPr/>
        <a:lstStyle/>
        <a:p>
          <a:endParaRPr lang="en-US"/>
        </a:p>
      </dgm:t>
    </dgm:pt>
    <dgm:pt modelId="{10EA0429-8CD3-427F-964C-4334438625E0}">
      <dgm:prSet/>
      <dgm:spPr/>
      <dgm:t>
        <a:bodyPr/>
        <a:lstStyle/>
        <a:p>
          <a:r>
            <a:rPr lang="de-DE"/>
            <a:t>Briefabschluss</a:t>
          </a:r>
          <a:endParaRPr lang="en-US"/>
        </a:p>
      </dgm:t>
    </dgm:pt>
    <dgm:pt modelId="{0AC44C0B-72AD-49BC-8767-A48FBD20055A}" type="parTrans" cxnId="{DE61284A-43D7-408F-A7E9-3C6A5EC7CFDB}">
      <dgm:prSet/>
      <dgm:spPr/>
      <dgm:t>
        <a:bodyPr/>
        <a:lstStyle/>
        <a:p>
          <a:endParaRPr lang="en-US"/>
        </a:p>
      </dgm:t>
    </dgm:pt>
    <dgm:pt modelId="{89F0C8E9-2B6D-4FEF-A696-DBC756D555A9}" type="sibTrans" cxnId="{DE61284A-43D7-408F-A7E9-3C6A5EC7CFDB}">
      <dgm:prSet/>
      <dgm:spPr/>
      <dgm:t>
        <a:bodyPr/>
        <a:lstStyle/>
        <a:p>
          <a:endParaRPr lang="en-US"/>
        </a:p>
      </dgm:t>
    </dgm:pt>
    <dgm:pt modelId="{9959A123-EA75-5A40-9493-CEFEB9D891F0}" type="pres">
      <dgm:prSet presAssocID="{D002960E-EF9C-46E3-8CE8-16F7B9C6249C}" presName="outerComposite" presStyleCnt="0">
        <dgm:presLayoutVars>
          <dgm:chMax val="5"/>
          <dgm:dir/>
          <dgm:resizeHandles val="exact"/>
        </dgm:presLayoutVars>
      </dgm:prSet>
      <dgm:spPr/>
    </dgm:pt>
    <dgm:pt modelId="{56FF16F9-26B6-DD45-B254-2BB2FD872131}" type="pres">
      <dgm:prSet presAssocID="{D002960E-EF9C-46E3-8CE8-16F7B9C6249C}" presName="dummyMaxCanvas" presStyleCnt="0">
        <dgm:presLayoutVars/>
      </dgm:prSet>
      <dgm:spPr/>
    </dgm:pt>
    <dgm:pt modelId="{DCA2418A-EE11-1348-8531-81EFB7CB0F2C}" type="pres">
      <dgm:prSet presAssocID="{D002960E-EF9C-46E3-8CE8-16F7B9C6249C}" presName="ThreeNodes_1" presStyleLbl="node1" presStyleIdx="0" presStyleCnt="3">
        <dgm:presLayoutVars>
          <dgm:bulletEnabled val="1"/>
        </dgm:presLayoutVars>
      </dgm:prSet>
      <dgm:spPr/>
    </dgm:pt>
    <dgm:pt modelId="{701A1DCD-090C-3849-AB21-B985A9C5A10F}" type="pres">
      <dgm:prSet presAssocID="{D002960E-EF9C-46E3-8CE8-16F7B9C6249C}" presName="ThreeNodes_2" presStyleLbl="node1" presStyleIdx="1" presStyleCnt="3">
        <dgm:presLayoutVars>
          <dgm:bulletEnabled val="1"/>
        </dgm:presLayoutVars>
      </dgm:prSet>
      <dgm:spPr/>
    </dgm:pt>
    <dgm:pt modelId="{962D7741-33B6-2646-A1FB-FB88E8C63E83}" type="pres">
      <dgm:prSet presAssocID="{D002960E-EF9C-46E3-8CE8-16F7B9C6249C}" presName="ThreeNodes_3" presStyleLbl="node1" presStyleIdx="2" presStyleCnt="3">
        <dgm:presLayoutVars>
          <dgm:bulletEnabled val="1"/>
        </dgm:presLayoutVars>
      </dgm:prSet>
      <dgm:spPr/>
    </dgm:pt>
    <dgm:pt modelId="{CE5F518E-6759-6B48-BB37-33A203B4FA7F}" type="pres">
      <dgm:prSet presAssocID="{D002960E-EF9C-46E3-8CE8-16F7B9C6249C}" presName="ThreeConn_1-2" presStyleLbl="fgAccFollowNode1" presStyleIdx="0" presStyleCnt="2">
        <dgm:presLayoutVars>
          <dgm:bulletEnabled val="1"/>
        </dgm:presLayoutVars>
      </dgm:prSet>
      <dgm:spPr/>
    </dgm:pt>
    <dgm:pt modelId="{1B1358D3-0B99-F04F-BE08-CAAD73DDFF32}" type="pres">
      <dgm:prSet presAssocID="{D002960E-EF9C-46E3-8CE8-16F7B9C6249C}" presName="ThreeConn_2-3" presStyleLbl="fgAccFollowNode1" presStyleIdx="1" presStyleCnt="2">
        <dgm:presLayoutVars>
          <dgm:bulletEnabled val="1"/>
        </dgm:presLayoutVars>
      </dgm:prSet>
      <dgm:spPr/>
    </dgm:pt>
    <dgm:pt modelId="{7A80C39E-E7B2-2842-99C3-DEE0077B4155}" type="pres">
      <dgm:prSet presAssocID="{D002960E-EF9C-46E3-8CE8-16F7B9C6249C}" presName="ThreeNodes_1_text" presStyleLbl="node1" presStyleIdx="2" presStyleCnt="3">
        <dgm:presLayoutVars>
          <dgm:bulletEnabled val="1"/>
        </dgm:presLayoutVars>
      </dgm:prSet>
      <dgm:spPr/>
    </dgm:pt>
    <dgm:pt modelId="{C8183BC0-271A-5940-B871-FCC63B5AF73C}" type="pres">
      <dgm:prSet presAssocID="{D002960E-EF9C-46E3-8CE8-16F7B9C6249C}" presName="ThreeNodes_2_text" presStyleLbl="node1" presStyleIdx="2" presStyleCnt="3">
        <dgm:presLayoutVars>
          <dgm:bulletEnabled val="1"/>
        </dgm:presLayoutVars>
      </dgm:prSet>
      <dgm:spPr/>
    </dgm:pt>
    <dgm:pt modelId="{914DC731-40D9-2C41-A1A0-D36FB30F3B41}" type="pres">
      <dgm:prSet presAssocID="{D002960E-EF9C-46E3-8CE8-16F7B9C6249C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D4625926-0DC5-A845-8B59-F0E7A4E728B5}" type="presOf" srcId="{10EA0429-8CD3-427F-964C-4334438625E0}" destId="{962D7741-33B6-2646-A1FB-FB88E8C63E83}" srcOrd="0" destOrd="0" presId="urn:microsoft.com/office/officeart/2005/8/layout/vProcess5"/>
    <dgm:cxn modelId="{FC246C2E-7D20-604E-A13E-5C4C8B34DF58}" type="presOf" srcId="{77374F9E-E985-4174-A58B-0BACFA38C9EB}" destId="{701A1DCD-090C-3849-AB21-B985A9C5A10F}" srcOrd="0" destOrd="0" presId="urn:microsoft.com/office/officeart/2005/8/layout/vProcess5"/>
    <dgm:cxn modelId="{3205CA36-D162-9C46-96CC-FCCCE36288D4}" type="presOf" srcId="{10EA0429-8CD3-427F-964C-4334438625E0}" destId="{914DC731-40D9-2C41-A1A0-D36FB30F3B41}" srcOrd="1" destOrd="0" presId="urn:microsoft.com/office/officeart/2005/8/layout/vProcess5"/>
    <dgm:cxn modelId="{DE61284A-43D7-408F-A7E9-3C6A5EC7CFDB}" srcId="{D002960E-EF9C-46E3-8CE8-16F7B9C6249C}" destId="{10EA0429-8CD3-427F-964C-4334438625E0}" srcOrd="2" destOrd="0" parTransId="{0AC44C0B-72AD-49BC-8767-A48FBD20055A}" sibTransId="{89F0C8E9-2B6D-4FEF-A696-DBC756D555A9}"/>
    <dgm:cxn modelId="{F81C2B63-E031-2843-89E8-3B3EE5317E59}" type="presOf" srcId="{C9BB2F27-F0DE-4349-BDA1-8B1E8645E6F9}" destId="{1B1358D3-0B99-F04F-BE08-CAAD73DDFF32}" srcOrd="0" destOrd="0" presId="urn:microsoft.com/office/officeart/2005/8/layout/vProcess5"/>
    <dgm:cxn modelId="{CD880D65-3F28-7D49-872D-25E4205E6E22}" type="presOf" srcId="{17A7E036-FB7C-4974-AB28-08F33068137F}" destId="{CE5F518E-6759-6B48-BB37-33A203B4FA7F}" srcOrd="0" destOrd="0" presId="urn:microsoft.com/office/officeart/2005/8/layout/vProcess5"/>
    <dgm:cxn modelId="{09015788-BA9D-4B18-AF77-9F5F55198ABD}" srcId="{D002960E-EF9C-46E3-8CE8-16F7B9C6249C}" destId="{E4403BE6-A0A8-421A-B6D1-EE6C8057FB55}" srcOrd="0" destOrd="0" parTransId="{CDD134EB-C95D-4248-BD17-4D41AC0CCB59}" sibTransId="{17A7E036-FB7C-4974-AB28-08F33068137F}"/>
    <dgm:cxn modelId="{132F15B5-7971-9B47-B15C-76CAF62D0B88}" type="presOf" srcId="{E4403BE6-A0A8-421A-B6D1-EE6C8057FB55}" destId="{7A80C39E-E7B2-2842-99C3-DEE0077B4155}" srcOrd="1" destOrd="0" presId="urn:microsoft.com/office/officeart/2005/8/layout/vProcess5"/>
    <dgm:cxn modelId="{2F1BB6D8-64F8-FD47-82C6-5D44A6E16200}" type="presOf" srcId="{E4403BE6-A0A8-421A-B6D1-EE6C8057FB55}" destId="{DCA2418A-EE11-1348-8531-81EFB7CB0F2C}" srcOrd="0" destOrd="0" presId="urn:microsoft.com/office/officeart/2005/8/layout/vProcess5"/>
    <dgm:cxn modelId="{350D86DC-4741-2C4F-8B22-3DE820662686}" type="presOf" srcId="{D002960E-EF9C-46E3-8CE8-16F7B9C6249C}" destId="{9959A123-EA75-5A40-9493-CEFEB9D891F0}" srcOrd="0" destOrd="0" presId="urn:microsoft.com/office/officeart/2005/8/layout/vProcess5"/>
    <dgm:cxn modelId="{3FA2EFDC-9F74-5E45-B065-36D425A3B0AC}" type="presOf" srcId="{77374F9E-E985-4174-A58B-0BACFA38C9EB}" destId="{C8183BC0-271A-5940-B871-FCC63B5AF73C}" srcOrd="1" destOrd="0" presId="urn:microsoft.com/office/officeart/2005/8/layout/vProcess5"/>
    <dgm:cxn modelId="{D1ECC1E5-4ECB-4CBA-AE64-F2392667961F}" srcId="{D002960E-EF9C-46E3-8CE8-16F7B9C6249C}" destId="{77374F9E-E985-4174-A58B-0BACFA38C9EB}" srcOrd="1" destOrd="0" parTransId="{A24D9142-A3BF-48A6-AAEE-066F5D593C47}" sibTransId="{C9BB2F27-F0DE-4349-BDA1-8B1E8645E6F9}"/>
    <dgm:cxn modelId="{38CA6D73-7906-5742-9FE4-5FD787C65F2C}" type="presParOf" srcId="{9959A123-EA75-5A40-9493-CEFEB9D891F0}" destId="{56FF16F9-26B6-DD45-B254-2BB2FD872131}" srcOrd="0" destOrd="0" presId="urn:microsoft.com/office/officeart/2005/8/layout/vProcess5"/>
    <dgm:cxn modelId="{29869010-CF01-C84D-85A5-6494090456F2}" type="presParOf" srcId="{9959A123-EA75-5A40-9493-CEFEB9D891F0}" destId="{DCA2418A-EE11-1348-8531-81EFB7CB0F2C}" srcOrd="1" destOrd="0" presId="urn:microsoft.com/office/officeart/2005/8/layout/vProcess5"/>
    <dgm:cxn modelId="{D8993B92-0684-094A-8F21-7D7F1D1856F7}" type="presParOf" srcId="{9959A123-EA75-5A40-9493-CEFEB9D891F0}" destId="{701A1DCD-090C-3849-AB21-B985A9C5A10F}" srcOrd="2" destOrd="0" presId="urn:microsoft.com/office/officeart/2005/8/layout/vProcess5"/>
    <dgm:cxn modelId="{FA89871B-8A8B-834B-8270-E5099F46CA10}" type="presParOf" srcId="{9959A123-EA75-5A40-9493-CEFEB9D891F0}" destId="{962D7741-33B6-2646-A1FB-FB88E8C63E83}" srcOrd="3" destOrd="0" presId="urn:microsoft.com/office/officeart/2005/8/layout/vProcess5"/>
    <dgm:cxn modelId="{8756B52F-D6BA-0640-9544-C865BE616352}" type="presParOf" srcId="{9959A123-EA75-5A40-9493-CEFEB9D891F0}" destId="{CE5F518E-6759-6B48-BB37-33A203B4FA7F}" srcOrd="4" destOrd="0" presId="urn:microsoft.com/office/officeart/2005/8/layout/vProcess5"/>
    <dgm:cxn modelId="{30B1FBC9-EB67-9041-8536-EB8AFC59A325}" type="presParOf" srcId="{9959A123-EA75-5A40-9493-CEFEB9D891F0}" destId="{1B1358D3-0B99-F04F-BE08-CAAD73DDFF32}" srcOrd="5" destOrd="0" presId="urn:microsoft.com/office/officeart/2005/8/layout/vProcess5"/>
    <dgm:cxn modelId="{D2F5E59D-8E41-C14B-9FAD-FB3F74A49290}" type="presParOf" srcId="{9959A123-EA75-5A40-9493-CEFEB9D891F0}" destId="{7A80C39E-E7B2-2842-99C3-DEE0077B4155}" srcOrd="6" destOrd="0" presId="urn:microsoft.com/office/officeart/2005/8/layout/vProcess5"/>
    <dgm:cxn modelId="{5E568433-56A9-8D4D-9FE9-D5B1BE3B8C0E}" type="presParOf" srcId="{9959A123-EA75-5A40-9493-CEFEB9D891F0}" destId="{C8183BC0-271A-5940-B871-FCC63B5AF73C}" srcOrd="7" destOrd="0" presId="urn:microsoft.com/office/officeart/2005/8/layout/vProcess5"/>
    <dgm:cxn modelId="{DE85CE05-2147-704F-9174-DD4C77165BF9}" type="presParOf" srcId="{9959A123-EA75-5A40-9493-CEFEB9D891F0}" destId="{914DC731-40D9-2C41-A1A0-D36FB30F3B41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C15D65-044A-4031-8092-45F86DEC1D42}" type="doc">
      <dgm:prSet loTypeId="urn:microsoft.com/office/officeart/2005/8/layout/default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31F5C80-F290-439D-BC83-1D5463640FF8}">
      <dgm:prSet/>
      <dgm:spPr/>
      <dgm:t>
        <a:bodyPr/>
        <a:lstStyle/>
        <a:p>
          <a:r>
            <a:rPr lang="de-DE"/>
            <a:t>Benutzersensibilisierung</a:t>
          </a:r>
          <a:endParaRPr lang="en-US"/>
        </a:p>
      </dgm:t>
    </dgm:pt>
    <dgm:pt modelId="{BD222960-B281-4AD7-A1A4-864E69BA732D}" type="parTrans" cxnId="{39E65EB7-D58E-4AC1-B5B4-AEBE4C1EE59A}">
      <dgm:prSet/>
      <dgm:spPr/>
      <dgm:t>
        <a:bodyPr/>
        <a:lstStyle/>
        <a:p>
          <a:endParaRPr lang="en-US"/>
        </a:p>
      </dgm:t>
    </dgm:pt>
    <dgm:pt modelId="{BABA5240-C705-40AF-9106-87F88B63EF03}" type="sibTrans" cxnId="{39E65EB7-D58E-4AC1-B5B4-AEBE4C1EE59A}">
      <dgm:prSet/>
      <dgm:spPr/>
      <dgm:t>
        <a:bodyPr/>
        <a:lstStyle/>
        <a:p>
          <a:endParaRPr lang="en-US"/>
        </a:p>
      </dgm:t>
    </dgm:pt>
    <dgm:pt modelId="{DE98EC4A-B92B-40BB-9B21-46627310ACB7}">
      <dgm:prSet/>
      <dgm:spPr/>
      <dgm:t>
        <a:bodyPr/>
        <a:lstStyle/>
        <a:p>
          <a:r>
            <a:rPr lang="de-DE"/>
            <a:t>Einstellung der Energieoptionen und Nachtabschaltung</a:t>
          </a:r>
          <a:endParaRPr lang="en-US"/>
        </a:p>
      </dgm:t>
    </dgm:pt>
    <dgm:pt modelId="{9ECE7DC3-1E0C-46EA-9CD7-EC5CC502657C}" type="parTrans" cxnId="{C8F2C619-67BA-4A20-BDC6-2BF2C74A6C89}">
      <dgm:prSet/>
      <dgm:spPr/>
      <dgm:t>
        <a:bodyPr/>
        <a:lstStyle/>
        <a:p>
          <a:endParaRPr lang="en-US"/>
        </a:p>
      </dgm:t>
    </dgm:pt>
    <dgm:pt modelId="{0ECA8AD9-F2E7-4415-99B8-40DC56FE72C9}" type="sibTrans" cxnId="{C8F2C619-67BA-4A20-BDC6-2BF2C74A6C89}">
      <dgm:prSet/>
      <dgm:spPr/>
      <dgm:t>
        <a:bodyPr/>
        <a:lstStyle/>
        <a:p>
          <a:endParaRPr lang="en-US"/>
        </a:p>
      </dgm:t>
    </dgm:pt>
    <dgm:pt modelId="{BDD572B3-85D5-4B4D-B73C-4A125D5F0FF1}">
      <dgm:prSet/>
      <dgm:spPr/>
      <dgm:t>
        <a:bodyPr/>
        <a:lstStyle/>
        <a:p>
          <a:r>
            <a:rPr lang="de-DE"/>
            <a:t>Beschaffung energieeffizienter Gerät</a:t>
          </a:r>
          <a:endParaRPr lang="en-US"/>
        </a:p>
      </dgm:t>
    </dgm:pt>
    <dgm:pt modelId="{0DF62E6E-A209-404C-A839-3CBBB254E5F1}" type="parTrans" cxnId="{57C5B83E-A969-431E-B1FD-189E744EFE55}">
      <dgm:prSet/>
      <dgm:spPr/>
      <dgm:t>
        <a:bodyPr/>
        <a:lstStyle/>
        <a:p>
          <a:endParaRPr lang="en-US"/>
        </a:p>
      </dgm:t>
    </dgm:pt>
    <dgm:pt modelId="{97C1D0B0-1B8D-435C-AD9B-1F1C8D11233A}" type="sibTrans" cxnId="{57C5B83E-A969-431E-B1FD-189E744EFE55}">
      <dgm:prSet/>
      <dgm:spPr/>
      <dgm:t>
        <a:bodyPr/>
        <a:lstStyle/>
        <a:p>
          <a:endParaRPr lang="en-US"/>
        </a:p>
      </dgm:t>
    </dgm:pt>
    <dgm:pt modelId="{E3459CA5-ADFF-43C3-8C83-B49C99459EC4}">
      <dgm:prSet/>
      <dgm:spPr/>
      <dgm:t>
        <a:bodyPr/>
        <a:lstStyle/>
        <a:p>
          <a:r>
            <a:rPr lang="de-DE"/>
            <a:t>Einführung von Thin Client Computing</a:t>
          </a:r>
          <a:endParaRPr lang="en-US"/>
        </a:p>
      </dgm:t>
    </dgm:pt>
    <dgm:pt modelId="{8E93C9C5-0752-493E-8454-16FDCF16A4DF}" type="parTrans" cxnId="{4B37F36F-1B80-42E4-BE2E-A23A59A6C564}">
      <dgm:prSet/>
      <dgm:spPr/>
      <dgm:t>
        <a:bodyPr/>
        <a:lstStyle/>
        <a:p>
          <a:endParaRPr lang="en-US"/>
        </a:p>
      </dgm:t>
    </dgm:pt>
    <dgm:pt modelId="{0BEB83A9-0177-4146-BFF0-AC8662A218E3}" type="sibTrans" cxnId="{4B37F36F-1B80-42E4-BE2E-A23A59A6C564}">
      <dgm:prSet/>
      <dgm:spPr/>
      <dgm:t>
        <a:bodyPr/>
        <a:lstStyle/>
        <a:p>
          <a:endParaRPr lang="en-US"/>
        </a:p>
      </dgm:t>
    </dgm:pt>
    <dgm:pt modelId="{47BA2B3B-01DA-44C7-A1C9-642948FF69A7}">
      <dgm:prSet/>
      <dgm:spPr/>
      <dgm:t>
        <a:bodyPr/>
        <a:lstStyle/>
        <a:p>
          <a:r>
            <a:rPr lang="de-DE"/>
            <a:t>Druckkosten sparen</a:t>
          </a:r>
          <a:endParaRPr lang="en-US"/>
        </a:p>
      </dgm:t>
    </dgm:pt>
    <dgm:pt modelId="{9C341513-A9CE-48AF-8A8B-A28B5026A5FC}" type="parTrans" cxnId="{B9FA95BD-17F2-4245-9E0E-E2C659E92AC6}">
      <dgm:prSet/>
      <dgm:spPr/>
      <dgm:t>
        <a:bodyPr/>
        <a:lstStyle/>
        <a:p>
          <a:endParaRPr lang="en-US"/>
        </a:p>
      </dgm:t>
    </dgm:pt>
    <dgm:pt modelId="{EF7FA9F5-1405-4D42-B5DA-DFE472495A5B}" type="sibTrans" cxnId="{B9FA95BD-17F2-4245-9E0E-E2C659E92AC6}">
      <dgm:prSet/>
      <dgm:spPr/>
      <dgm:t>
        <a:bodyPr/>
        <a:lstStyle/>
        <a:p>
          <a:endParaRPr lang="en-US"/>
        </a:p>
      </dgm:t>
    </dgm:pt>
    <dgm:pt modelId="{C024E885-B898-7742-B287-61D8F2B2D3E1}" type="pres">
      <dgm:prSet presAssocID="{FAC15D65-044A-4031-8092-45F86DEC1D42}" presName="diagram" presStyleCnt="0">
        <dgm:presLayoutVars>
          <dgm:dir/>
          <dgm:resizeHandles val="exact"/>
        </dgm:presLayoutVars>
      </dgm:prSet>
      <dgm:spPr/>
    </dgm:pt>
    <dgm:pt modelId="{FC25A262-7BED-E646-863F-55F67E4E72E4}" type="pres">
      <dgm:prSet presAssocID="{831F5C80-F290-439D-BC83-1D5463640FF8}" presName="node" presStyleLbl="node1" presStyleIdx="0" presStyleCnt="5">
        <dgm:presLayoutVars>
          <dgm:bulletEnabled val="1"/>
        </dgm:presLayoutVars>
      </dgm:prSet>
      <dgm:spPr/>
    </dgm:pt>
    <dgm:pt modelId="{1F54528E-F04B-5C44-9E78-F3BBEEC5ED3F}" type="pres">
      <dgm:prSet presAssocID="{BABA5240-C705-40AF-9106-87F88B63EF03}" presName="sibTrans" presStyleCnt="0"/>
      <dgm:spPr/>
    </dgm:pt>
    <dgm:pt modelId="{90629BBA-6077-CE43-A8B4-4357F3FC12B3}" type="pres">
      <dgm:prSet presAssocID="{DE98EC4A-B92B-40BB-9B21-46627310ACB7}" presName="node" presStyleLbl="node1" presStyleIdx="1" presStyleCnt="5">
        <dgm:presLayoutVars>
          <dgm:bulletEnabled val="1"/>
        </dgm:presLayoutVars>
      </dgm:prSet>
      <dgm:spPr/>
    </dgm:pt>
    <dgm:pt modelId="{214D0A48-99DC-C740-9260-CA585FE89C81}" type="pres">
      <dgm:prSet presAssocID="{0ECA8AD9-F2E7-4415-99B8-40DC56FE72C9}" presName="sibTrans" presStyleCnt="0"/>
      <dgm:spPr/>
    </dgm:pt>
    <dgm:pt modelId="{2010EF09-56FF-A049-AB23-FBD441794102}" type="pres">
      <dgm:prSet presAssocID="{BDD572B3-85D5-4B4D-B73C-4A125D5F0FF1}" presName="node" presStyleLbl="node1" presStyleIdx="2" presStyleCnt="5">
        <dgm:presLayoutVars>
          <dgm:bulletEnabled val="1"/>
        </dgm:presLayoutVars>
      </dgm:prSet>
      <dgm:spPr/>
    </dgm:pt>
    <dgm:pt modelId="{D485B95E-722D-8543-B7C3-2C5949AE8B17}" type="pres">
      <dgm:prSet presAssocID="{97C1D0B0-1B8D-435C-AD9B-1F1C8D11233A}" presName="sibTrans" presStyleCnt="0"/>
      <dgm:spPr/>
    </dgm:pt>
    <dgm:pt modelId="{E0D5A74B-6C99-DE4D-B2AD-8D2FA51EB66B}" type="pres">
      <dgm:prSet presAssocID="{E3459CA5-ADFF-43C3-8C83-B49C99459EC4}" presName="node" presStyleLbl="node1" presStyleIdx="3" presStyleCnt="5">
        <dgm:presLayoutVars>
          <dgm:bulletEnabled val="1"/>
        </dgm:presLayoutVars>
      </dgm:prSet>
      <dgm:spPr/>
    </dgm:pt>
    <dgm:pt modelId="{27D545BC-08BA-1948-8A19-FFA980046455}" type="pres">
      <dgm:prSet presAssocID="{0BEB83A9-0177-4146-BFF0-AC8662A218E3}" presName="sibTrans" presStyleCnt="0"/>
      <dgm:spPr/>
    </dgm:pt>
    <dgm:pt modelId="{367D39B5-8399-F949-BDF4-3E47AC54FFB0}" type="pres">
      <dgm:prSet presAssocID="{47BA2B3B-01DA-44C7-A1C9-642948FF69A7}" presName="node" presStyleLbl="node1" presStyleIdx="4" presStyleCnt="5">
        <dgm:presLayoutVars>
          <dgm:bulletEnabled val="1"/>
        </dgm:presLayoutVars>
      </dgm:prSet>
      <dgm:spPr/>
    </dgm:pt>
  </dgm:ptLst>
  <dgm:cxnLst>
    <dgm:cxn modelId="{F7828D08-913E-1F4F-97FD-BF9F838F7B33}" type="presOf" srcId="{47BA2B3B-01DA-44C7-A1C9-642948FF69A7}" destId="{367D39B5-8399-F949-BDF4-3E47AC54FFB0}" srcOrd="0" destOrd="0" presId="urn:microsoft.com/office/officeart/2005/8/layout/default"/>
    <dgm:cxn modelId="{C8F2C619-67BA-4A20-BDC6-2BF2C74A6C89}" srcId="{FAC15D65-044A-4031-8092-45F86DEC1D42}" destId="{DE98EC4A-B92B-40BB-9B21-46627310ACB7}" srcOrd="1" destOrd="0" parTransId="{9ECE7DC3-1E0C-46EA-9CD7-EC5CC502657C}" sibTransId="{0ECA8AD9-F2E7-4415-99B8-40DC56FE72C9}"/>
    <dgm:cxn modelId="{57C5B83E-A969-431E-B1FD-189E744EFE55}" srcId="{FAC15D65-044A-4031-8092-45F86DEC1D42}" destId="{BDD572B3-85D5-4B4D-B73C-4A125D5F0FF1}" srcOrd="2" destOrd="0" parTransId="{0DF62E6E-A209-404C-A839-3CBBB254E5F1}" sibTransId="{97C1D0B0-1B8D-435C-AD9B-1F1C8D11233A}"/>
    <dgm:cxn modelId="{040DFB59-93B7-5741-97AB-38102D20DB21}" type="presOf" srcId="{E3459CA5-ADFF-43C3-8C83-B49C99459EC4}" destId="{E0D5A74B-6C99-DE4D-B2AD-8D2FA51EB66B}" srcOrd="0" destOrd="0" presId="urn:microsoft.com/office/officeart/2005/8/layout/default"/>
    <dgm:cxn modelId="{4B37F36F-1B80-42E4-BE2E-A23A59A6C564}" srcId="{FAC15D65-044A-4031-8092-45F86DEC1D42}" destId="{E3459CA5-ADFF-43C3-8C83-B49C99459EC4}" srcOrd="3" destOrd="0" parTransId="{8E93C9C5-0752-493E-8454-16FDCF16A4DF}" sibTransId="{0BEB83A9-0177-4146-BFF0-AC8662A218E3}"/>
    <dgm:cxn modelId="{A283BD90-315A-4348-84D3-8724F096F35A}" type="presOf" srcId="{DE98EC4A-B92B-40BB-9B21-46627310ACB7}" destId="{90629BBA-6077-CE43-A8B4-4357F3FC12B3}" srcOrd="0" destOrd="0" presId="urn:microsoft.com/office/officeart/2005/8/layout/default"/>
    <dgm:cxn modelId="{4EFDCFAA-DB4D-F94D-A71F-83E66E433749}" type="presOf" srcId="{FAC15D65-044A-4031-8092-45F86DEC1D42}" destId="{C024E885-B898-7742-B287-61D8F2B2D3E1}" srcOrd="0" destOrd="0" presId="urn:microsoft.com/office/officeart/2005/8/layout/default"/>
    <dgm:cxn modelId="{39E65EB7-D58E-4AC1-B5B4-AEBE4C1EE59A}" srcId="{FAC15D65-044A-4031-8092-45F86DEC1D42}" destId="{831F5C80-F290-439D-BC83-1D5463640FF8}" srcOrd="0" destOrd="0" parTransId="{BD222960-B281-4AD7-A1A4-864E69BA732D}" sibTransId="{BABA5240-C705-40AF-9106-87F88B63EF03}"/>
    <dgm:cxn modelId="{B9FA95BD-17F2-4245-9E0E-E2C659E92AC6}" srcId="{FAC15D65-044A-4031-8092-45F86DEC1D42}" destId="{47BA2B3B-01DA-44C7-A1C9-642948FF69A7}" srcOrd="4" destOrd="0" parTransId="{9C341513-A9CE-48AF-8A8B-A28B5026A5FC}" sibTransId="{EF7FA9F5-1405-4D42-B5DA-DFE472495A5B}"/>
    <dgm:cxn modelId="{2A6017C8-4621-C14A-9BBD-2661DC2C3EA0}" type="presOf" srcId="{831F5C80-F290-439D-BC83-1D5463640FF8}" destId="{FC25A262-7BED-E646-863F-55F67E4E72E4}" srcOrd="0" destOrd="0" presId="urn:microsoft.com/office/officeart/2005/8/layout/default"/>
    <dgm:cxn modelId="{E95EE7EB-DDCF-A342-8186-DA9FE6CC1EAB}" type="presOf" srcId="{BDD572B3-85D5-4B4D-B73C-4A125D5F0FF1}" destId="{2010EF09-56FF-A049-AB23-FBD441794102}" srcOrd="0" destOrd="0" presId="urn:microsoft.com/office/officeart/2005/8/layout/default"/>
    <dgm:cxn modelId="{9FA403FB-D8B6-5348-A213-657AB4947695}" type="presParOf" srcId="{C024E885-B898-7742-B287-61D8F2B2D3E1}" destId="{FC25A262-7BED-E646-863F-55F67E4E72E4}" srcOrd="0" destOrd="0" presId="urn:microsoft.com/office/officeart/2005/8/layout/default"/>
    <dgm:cxn modelId="{CABDA9CB-9452-6541-961C-E9AA7304C8E1}" type="presParOf" srcId="{C024E885-B898-7742-B287-61D8F2B2D3E1}" destId="{1F54528E-F04B-5C44-9E78-F3BBEEC5ED3F}" srcOrd="1" destOrd="0" presId="urn:microsoft.com/office/officeart/2005/8/layout/default"/>
    <dgm:cxn modelId="{AFCABF30-3C85-284A-A597-C87DDD692561}" type="presParOf" srcId="{C024E885-B898-7742-B287-61D8F2B2D3E1}" destId="{90629BBA-6077-CE43-A8B4-4357F3FC12B3}" srcOrd="2" destOrd="0" presId="urn:microsoft.com/office/officeart/2005/8/layout/default"/>
    <dgm:cxn modelId="{E3A29289-0A25-214B-BB99-20A70200C90C}" type="presParOf" srcId="{C024E885-B898-7742-B287-61D8F2B2D3E1}" destId="{214D0A48-99DC-C740-9260-CA585FE89C81}" srcOrd="3" destOrd="0" presId="urn:microsoft.com/office/officeart/2005/8/layout/default"/>
    <dgm:cxn modelId="{654FB0F0-9BCB-324E-B47B-F4E943C91E8E}" type="presParOf" srcId="{C024E885-B898-7742-B287-61D8F2B2D3E1}" destId="{2010EF09-56FF-A049-AB23-FBD441794102}" srcOrd="4" destOrd="0" presId="urn:microsoft.com/office/officeart/2005/8/layout/default"/>
    <dgm:cxn modelId="{9552E6FE-4F77-F946-ACBB-FD27215C9B6E}" type="presParOf" srcId="{C024E885-B898-7742-B287-61D8F2B2D3E1}" destId="{D485B95E-722D-8543-B7C3-2C5949AE8B17}" srcOrd="5" destOrd="0" presId="urn:microsoft.com/office/officeart/2005/8/layout/default"/>
    <dgm:cxn modelId="{B1EFFF72-89D3-1345-818B-C5F9524C0A1A}" type="presParOf" srcId="{C024E885-B898-7742-B287-61D8F2B2D3E1}" destId="{E0D5A74B-6C99-DE4D-B2AD-8D2FA51EB66B}" srcOrd="6" destOrd="0" presId="urn:microsoft.com/office/officeart/2005/8/layout/default"/>
    <dgm:cxn modelId="{92AC33DE-2695-7242-907F-E8BA5595B373}" type="presParOf" srcId="{C024E885-B898-7742-B287-61D8F2B2D3E1}" destId="{27D545BC-08BA-1948-8A19-FFA980046455}" srcOrd="7" destOrd="0" presId="urn:microsoft.com/office/officeart/2005/8/layout/default"/>
    <dgm:cxn modelId="{F709E1D2-E2A1-3E48-90FD-AF254C429F02}" type="presParOf" srcId="{C024E885-B898-7742-B287-61D8F2B2D3E1}" destId="{367D39B5-8399-F949-BDF4-3E47AC54FFB0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360BD24-0F3B-4A0C-80B2-91FEAAF56067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8683EF5-F90F-4560-9E49-35DA226875EC}">
      <dgm:prSet/>
      <dgm:spPr/>
      <dgm:t>
        <a:bodyPr/>
        <a:lstStyle/>
        <a:p>
          <a:r>
            <a:rPr lang="de-DE"/>
            <a:t>Verbindliches Angebot</a:t>
          </a:r>
          <a:endParaRPr lang="en-US"/>
        </a:p>
      </dgm:t>
    </dgm:pt>
    <dgm:pt modelId="{CF2B2BEF-EFBD-45C7-B144-92DDC9E492B2}" type="parTrans" cxnId="{90523C9C-72F2-4A7B-BE5D-9734689617F6}">
      <dgm:prSet/>
      <dgm:spPr/>
      <dgm:t>
        <a:bodyPr/>
        <a:lstStyle/>
        <a:p>
          <a:endParaRPr lang="en-US"/>
        </a:p>
      </dgm:t>
    </dgm:pt>
    <dgm:pt modelId="{12F8C571-74E1-4756-BB3A-DFF25472C878}" type="sibTrans" cxnId="{90523C9C-72F2-4A7B-BE5D-9734689617F6}">
      <dgm:prSet/>
      <dgm:spPr/>
      <dgm:t>
        <a:bodyPr/>
        <a:lstStyle/>
        <a:p>
          <a:endParaRPr lang="en-US"/>
        </a:p>
      </dgm:t>
    </dgm:pt>
    <dgm:pt modelId="{55C56719-87F6-4555-9C93-297D601D3BDC}">
      <dgm:prSet/>
      <dgm:spPr/>
      <dgm:t>
        <a:bodyPr/>
        <a:lstStyle/>
        <a:p>
          <a:r>
            <a:rPr lang="de-DE"/>
            <a:t>legt sich der Lieferant juristisch fest, dass er sich rechtlich binden will</a:t>
          </a:r>
          <a:endParaRPr lang="en-US"/>
        </a:p>
      </dgm:t>
    </dgm:pt>
    <dgm:pt modelId="{5A7C93AF-A563-4104-BC29-5B3FF96B7AD1}" type="parTrans" cxnId="{9CEAD793-9703-4C16-95BF-3867EED1678C}">
      <dgm:prSet/>
      <dgm:spPr/>
      <dgm:t>
        <a:bodyPr/>
        <a:lstStyle/>
        <a:p>
          <a:endParaRPr lang="en-US"/>
        </a:p>
      </dgm:t>
    </dgm:pt>
    <dgm:pt modelId="{845872D8-FBBF-45FD-92B7-80864B86F6D5}" type="sibTrans" cxnId="{9CEAD793-9703-4C16-95BF-3867EED1678C}">
      <dgm:prSet/>
      <dgm:spPr/>
      <dgm:t>
        <a:bodyPr/>
        <a:lstStyle/>
        <a:p>
          <a:endParaRPr lang="en-US"/>
        </a:p>
      </dgm:t>
    </dgm:pt>
    <dgm:pt modelId="{596772F2-2265-47FF-98F3-34DC639AEE77}">
      <dgm:prSet/>
      <dgm:spPr/>
      <dgm:t>
        <a:bodyPr/>
        <a:lstStyle/>
        <a:p>
          <a:r>
            <a:rPr lang="de-DE"/>
            <a:t>Sofern der Kunde rechtzeitig und unter Beibehaltung der Angebotskonditionen bestellt, nimmt dieser den Antrag an und der Kaufvertrag ist abgeschlossen</a:t>
          </a:r>
          <a:endParaRPr lang="en-US"/>
        </a:p>
      </dgm:t>
    </dgm:pt>
    <dgm:pt modelId="{A749A21F-C7B1-4278-A36F-AA9D537882B4}" type="parTrans" cxnId="{D5E8B67B-58D8-4664-AC8E-E5FDD355E7D4}">
      <dgm:prSet/>
      <dgm:spPr/>
      <dgm:t>
        <a:bodyPr/>
        <a:lstStyle/>
        <a:p>
          <a:endParaRPr lang="en-US"/>
        </a:p>
      </dgm:t>
    </dgm:pt>
    <dgm:pt modelId="{E9A9F513-6925-4046-BEBC-AD8020FF99AA}" type="sibTrans" cxnId="{D5E8B67B-58D8-4664-AC8E-E5FDD355E7D4}">
      <dgm:prSet/>
      <dgm:spPr/>
      <dgm:t>
        <a:bodyPr/>
        <a:lstStyle/>
        <a:p>
          <a:endParaRPr lang="en-US"/>
        </a:p>
      </dgm:t>
    </dgm:pt>
    <dgm:pt modelId="{AB2F6FA3-D2A9-46FD-AC03-E6BC795787C0}">
      <dgm:prSet/>
      <dgm:spPr/>
      <dgm:t>
        <a:bodyPr/>
        <a:lstStyle/>
        <a:p>
          <a:r>
            <a:rPr lang="de-DE"/>
            <a:t>die Dauer der Gültigkeit des Angebotes frei bestimmen</a:t>
          </a:r>
          <a:endParaRPr lang="en-US"/>
        </a:p>
      </dgm:t>
    </dgm:pt>
    <dgm:pt modelId="{2E87D9E3-03BE-439B-8817-A270A585C14A}" type="parTrans" cxnId="{E352DB27-F341-46C1-9F11-9BADAE0DB49A}">
      <dgm:prSet/>
      <dgm:spPr/>
      <dgm:t>
        <a:bodyPr/>
        <a:lstStyle/>
        <a:p>
          <a:endParaRPr lang="en-US"/>
        </a:p>
      </dgm:t>
    </dgm:pt>
    <dgm:pt modelId="{DBAAABA6-6E52-4DC9-B2AA-E12578B05104}" type="sibTrans" cxnId="{E352DB27-F341-46C1-9F11-9BADAE0DB49A}">
      <dgm:prSet/>
      <dgm:spPr/>
      <dgm:t>
        <a:bodyPr/>
        <a:lstStyle/>
        <a:p>
          <a:endParaRPr lang="en-US"/>
        </a:p>
      </dgm:t>
    </dgm:pt>
    <dgm:pt modelId="{30E6D4D7-3B57-4128-9757-0EFAAE88E968}">
      <dgm:prSet/>
      <dgm:spPr/>
      <dgm:t>
        <a:bodyPr/>
        <a:lstStyle/>
        <a:p>
          <a:r>
            <a:rPr lang="de-DE"/>
            <a:t>Unverbindliches Angebot</a:t>
          </a:r>
          <a:endParaRPr lang="en-US"/>
        </a:p>
      </dgm:t>
    </dgm:pt>
    <dgm:pt modelId="{D008ED9F-FAA5-4557-8F7F-A6705048A9B7}" type="parTrans" cxnId="{BE40B652-17EB-4F4C-9CD0-18F71415516A}">
      <dgm:prSet/>
      <dgm:spPr/>
      <dgm:t>
        <a:bodyPr/>
        <a:lstStyle/>
        <a:p>
          <a:endParaRPr lang="en-US"/>
        </a:p>
      </dgm:t>
    </dgm:pt>
    <dgm:pt modelId="{86859CE9-F45F-49EB-AB4F-AE405D5BC39B}" type="sibTrans" cxnId="{BE40B652-17EB-4F4C-9CD0-18F71415516A}">
      <dgm:prSet/>
      <dgm:spPr/>
      <dgm:t>
        <a:bodyPr/>
        <a:lstStyle/>
        <a:p>
          <a:endParaRPr lang="en-US"/>
        </a:p>
      </dgm:t>
    </dgm:pt>
    <dgm:pt modelId="{95F8884B-B1E5-4CF7-9231-A5BF39ADDCA4}">
      <dgm:prSet/>
      <dgm:spPr/>
      <dgm:t>
        <a:bodyPr/>
        <a:lstStyle/>
        <a:p>
          <a:r>
            <a:rPr lang="de-DE"/>
            <a:t>kann die Bindung an das Angebot ausschließen</a:t>
          </a:r>
          <a:endParaRPr lang="en-US"/>
        </a:p>
      </dgm:t>
    </dgm:pt>
    <dgm:pt modelId="{5EBEBB83-3C79-4F3E-B021-3562CD2934CA}" type="parTrans" cxnId="{992E4715-5C7A-4227-A6CA-A83C4676E7E4}">
      <dgm:prSet/>
      <dgm:spPr/>
      <dgm:t>
        <a:bodyPr/>
        <a:lstStyle/>
        <a:p>
          <a:endParaRPr lang="en-US"/>
        </a:p>
      </dgm:t>
    </dgm:pt>
    <dgm:pt modelId="{A1EBFDB6-8781-4AAB-94D1-FDA15EF4E03D}" type="sibTrans" cxnId="{992E4715-5C7A-4227-A6CA-A83C4676E7E4}">
      <dgm:prSet/>
      <dgm:spPr/>
      <dgm:t>
        <a:bodyPr/>
        <a:lstStyle/>
        <a:p>
          <a:endParaRPr lang="en-US"/>
        </a:p>
      </dgm:t>
    </dgm:pt>
    <dgm:pt modelId="{4CFCAE8C-0EE7-4E6D-80AC-8A3E6C33ADE8}">
      <dgm:prSet/>
      <dgm:spPr/>
      <dgm:t>
        <a:bodyPr/>
        <a:lstStyle/>
        <a:p>
          <a:r>
            <a:rPr lang="de-DE"/>
            <a:t>unverbindlich und damit kein Antrag im juristischen Sinne, sondern nur eine Werbung bzw. eine Anpreisung</a:t>
          </a:r>
          <a:endParaRPr lang="en-US"/>
        </a:p>
      </dgm:t>
    </dgm:pt>
    <dgm:pt modelId="{F35664AC-BDB1-432F-8EB7-DF59792B8D74}" type="parTrans" cxnId="{901A3DDF-766C-4CD4-A7B7-14AC10C8C0BB}">
      <dgm:prSet/>
      <dgm:spPr/>
      <dgm:t>
        <a:bodyPr/>
        <a:lstStyle/>
        <a:p>
          <a:endParaRPr lang="en-US"/>
        </a:p>
      </dgm:t>
    </dgm:pt>
    <dgm:pt modelId="{7488313B-4475-4326-ABD3-EC92B253F770}" type="sibTrans" cxnId="{901A3DDF-766C-4CD4-A7B7-14AC10C8C0BB}">
      <dgm:prSet/>
      <dgm:spPr/>
      <dgm:t>
        <a:bodyPr/>
        <a:lstStyle/>
        <a:p>
          <a:endParaRPr lang="en-US"/>
        </a:p>
      </dgm:t>
    </dgm:pt>
    <dgm:pt modelId="{65B035D6-ED32-8541-9234-F622F7D2B03D}" type="pres">
      <dgm:prSet presAssocID="{3360BD24-0F3B-4A0C-80B2-91FEAAF56067}" presName="Name0" presStyleCnt="0">
        <dgm:presLayoutVars>
          <dgm:dir/>
          <dgm:animLvl val="lvl"/>
          <dgm:resizeHandles val="exact"/>
        </dgm:presLayoutVars>
      </dgm:prSet>
      <dgm:spPr/>
    </dgm:pt>
    <dgm:pt modelId="{FD97D14D-2531-9F44-AD39-7C7BC218ECB0}" type="pres">
      <dgm:prSet presAssocID="{D8683EF5-F90F-4560-9E49-35DA226875EC}" presName="composite" presStyleCnt="0"/>
      <dgm:spPr/>
    </dgm:pt>
    <dgm:pt modelId="{B1CE0802-CB6E-104F-BE48-437F48D9923F}" type="pres">
      <dgm:prSet presAssocID="{D8683EF5-F90F-4560-9E49-35DA226875EC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E944C0A5-9B63-C94F-8130-455899955C0D}" type="pres">
      <dgm:prSet presAssocID="{D8683EF5-F90F-4560-9E49-35DA226875EC}" presName="desTx" presStyleLbl="alignAccFollowNode1" presStyleIdx="0" presStyleCnt="2">
        <dgm:presLayoutVars>
          <dgm:bulletEnabled val="1"/>
        </dgm:presLayoutVars>
      </dgm:prSet>
      <dgm:spPr/>
    </dgm:pt>
    <dgm:pt modelId="{68674C6E-3E4B-644D-B236-48E984E1D883}" type="pres">
      <dgm:prSet presAssocID="{12F8C571-74E1-4756-BB3A-DFF25472C878}" presName="space" presStyleCnt="0"/>
      <dgm:spPr/>
    </dgm:pt>
    <dgm:pt modelId="{67E42DC1-EDCB-EF45-86DC-EC7479531D40}" type="pres">
      <dgm:prSet presAssocID="{30E6D4D7-3B57-4128-9757-0EFAAE88E968}" presName="composite" presStyleCnt="0"/>
      <dgm:spPr/>
    </dgm:pt>
    <dgm:pt modelId="{15031A45-806D-264E-90CC-FB461953ABAE}" type="pres">
      <dgm:prSet presAssocID="{30E6D4D7-3B57-4128-9757-0EFAAE88E968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E64CAA1F-0294-3E4A-A1E8-9DDAAC6DD854}" type="pres">
      <dgm:prSet presAssocID="{30E6D4D7-3B57-4128-9757-0EFAAE88E968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91D22C02-0D35-AF4D-AD61-AC967219A1A2}" type="presOf" srcId="{55C56719-87F6-4555-9C93-297D601D3BDC}" destId="{E944C0A5-9B63-C94F-8130-455899955C0D}" srcOrd="0" destOrd="0" presId="urn:microsoft.com/office/officeart/2005/8/layout/hList1"/>
    <dgm:cxn modelId="{992E4715-5C7A-4227-A6CA-A83C4676E7E4}" srcId="{30E6D4D7-3B57-4128-9757-0EFAAE88E968}" destId="{95F8884B-B1E5-4CF7-9231-A5BF39ADDCA4}" srcOrd="0" destOrd="0" parTransId="{5EBEBB83-3C79-4F3E-B021-3562CD2934CA}" sibTransId="{A1EBFDB6-8781-4AAB-94D1-FDA15EF4E03D}"/>
    <dgm:cxn modelId="{E352DB27-F341-46C1-9F11-9BADAE0DB49A}" srcId="{D8683EF5-F90F-4560-9E49-35DA226875EC}" destId="{AB2F6FA3-D2A9-46FD-AC03-E6BC795787C0}" srcOrd="2" destOrd="0" parTransId="{2E87D9E3-03BE-439B-8817-A270A585C14A}" sibTransId="{DBAAABA6-6E52-4DC9-B2AA-E12578B05104}"/>
    <dgm:cxn modelId="{69AEEC2E-7124-6D47-AD31-B914B19CB9BA}" type="presOf" srcId="{95F8884B-B1E5-4CF7-9231-A5BF39ADDCA4}" destId="{E64CAA1F-0294-3E4A-A1E8-9DDAAC6DD854}" srcOrd="0" destOrd="0" presId="urn:microsoft.com/office/officeart/2005/8/layout/hList1"/>
    <dgm:cxn modelId="{C7062238-759B-2243-9D35-316043A38331}" type="presOf" srcId="{596772F2-2265-47FF-98F3-34DC639AEE77}" destId="{E944C0A5-9B63-C94F-8130-455899955C0D}" srcOrd="0" destOrd="1" presId="urn:microsoft.com/office/officeart/2005/8/layout/hList1"/>
    <dgm:cxn modelId="{7AF3D53F-B3ED-094B-B96B-EB1A1E464B4B}" type="presOf" srcId="{3360BD24-0F3B-4A0C-80B2-91FEAAF56067}" destId="{65B035D6-ED32-8541-9234-F622F7D2B03D}" srcOrd="0" destOrd="0" presId="urn:microsoft.com/office/officeart/2005/8/layout/hList1"/>
    <dgm:cxn modelId="{BE40B652-17EB-4F4C-9CD0-18F71415516A}" srcId="{3360BD24-0F3B-4A0C-80B2-91FEAAF56067}" destId="{30E6D4D7-3B57-4128-9757-0EFAAE88E968}" srcOrd="1" destOrd="0" parTransId="{D008ED9F-FAA5-4557-8F7F-A6705048A9B7}" sibTransId="{86859CE9-F45F-49EB-AB4F-AE405D5BC39B}"/>
    <dgm:cxn modelId="{DE6A216F-EC2F-B148-92FB-9B28859E82FD}" type="presOf" srcId="{D8683EF5-F90F-4560-9E49-35DA226875EC}" destId="{B1CE0802-CB6E-104F-BE48-437F48D9923F}" srcOrd="0" destOrd="0" presId="urn:microsoft.com/office/officeart/2005/8/layout/hList1"/>
    <dgm:cxn modelId="{97274D75-59AB-F940-A5CC-804FD208304D}" type="presOf" srcId="{30E6D4D7-3B57-4128-9757-0EFAAE88E968}" destId="{15031A45-806D-264E-90CC-FB461953ABAE}" srcOrd="0" destOrd="0" presId="urn:microsoft.com/office/officeart/2005/8/layout/hList1"/>
    <dgm:cxn modelId="{D5E8B67B-58D8-4664-AC8E-E5FDD355E7D4}" srcId="{D8683EF5-F90F-4560-9E49-35DA226875EC}" destId="{596772F2-2265-47FF-98F3-34DC639AEE77}" srcOrd="1" destOrd="0" parTransId="{A749A21F-C7B1-4278-A36F-AA9D537882B4}" sibTransId="{E9A9F513-6925-4046-BEBC-AD8020FF99AA}"/>
    <dgm:cxn modelId="{9CEAD793-9703-4C16-95BF-3867EED1678C}" srcId="{D8683EF5-F90F-4560-9E49-35DA226875EC}" destId="{55C56719-87F6-4555-9C93-297D601D3BDC}" srcOrd="0" destOrd="0" parTransId="{5A7C93AF-A563-4104-BC29-5B3FF96B7AD1}" sibTransId="{845872D8-FBBF-45FD-92B7-80864B86F6D5}"/>
    <dgm:cxn modelId="{90523C9C-72F2-4A7B-BE5D-9734689617F6}" srcId="{3360BD24-0F3B-4A0C-80B2-91FEAAF56067}" destId="{D8683EF5-F90F-4560-9E49-35DA226875EC}" srcOrd="0" destOrd="0" parTransId="{CF2B2BEF-EFBD-45C7-B144-92DDC9E492B2}" sibTransId="{12F8C571-74E1-4756-BB3A-DFF25472C878}"/>
    <dgm:cxn modelId="{82C6C3B8-1F6B-CA4E-882A-F5310312485B}" type="presOf" srcId="{4CFCAE8C-0EE7-4E6D-80AC-8A3E6C33ADE8}" destId="{E64CAA1F-0294-3E4A-A1E8-9DDAAC6DD854}" srcOrd="0" destOrd="1" presId="urn:microsoft.com/office/officeart/2005/8/layout/hList1"/>
    <dgm:cxn modelId="{901A3DDF-766C-4CD4-A7B7-14AC10C8C0BB}" srcId="{30E6D4D7-3B57-4128-9757-0EFAAE88E968}" destId="{4CFCAE8C-0EE7-4E6D-80AC-8A3E6C33ADE8}" srcOrd="1" destOrd="0" parTransId="{F35664AC-BDB1-432F-8EB7-DF59792B8D74}" sibTransId="{7488313B-4475-4326-ABD3-EC92B253F770}"/>
    <dgm:cxn modelId="{C9C3EDF2-975F-6B49-A174-5861831A6D92}" type="presOf" srcId="{AB2F6FA3-D2A9-46FD-AC03-E6BC795787C0}" destId="{E944C0A5-9B63-C94F-8130-455899955C0D}" srcOrd="0" destOrd="2" presId="urn:microsoft.com/office/officeart/2005/8/layout/hList1"/>
    <dgm:cxn modelId="{DDEE4A7C-D420-4140-B6F4-6412CE556C45}" type="presParOf" srcId="{65B035D6-ED32-8541-9234-F622F7D2B03D}" destId="{FD97D14D-2531-9F44-AD39-7C7BC218ECB0}" srcOrd="0" destOrd="0" presId="urn:microsoft.com/office/officeart/2005/8/layout/hList1"/>
    <dgm:cxn modelId="{E9FD6071-2DF5-C747-89DE-394CFBCD238C}" type="presParOf" srcId="{FD97D14D-2531-9F44-AD39-7C7BC218ECB0}" destId="{B1CE0802-CB6E-104F-BE48-437F48D9923F}" srcOrd="0" destOrd="0" presId="urn:microsoft.com/office/officeart/2005/8/layout/hList1"/>
    <dgm:cxn modelId="{EDF5E1FD-0728-3542-8918-B8057E4D1E31}" type="presParOf" srcId="{FD97D14D-2531-9F44-AD39-7C7BC218ECB0}" destId="{E944C0A5-9B63-C94F-8130-455899955C0D}" srcOrd="1" destOrd="0" presId="urn:microsoft.com/office/officeart/2005/8/layout/hList1"/>
    <dgm:cxn modelId="{16A915D6-386D-E243-A72B-0DC3125BD9E8}" type="presParOf" srcId="{65B035D6-ED32-8541-9234-F622F7D2B03D}" destId="{68674C6E-3E4B-644D-B236-48E984E1D883}" srcOrd="1" destOrd="0" presId="urn:microsoft.com/office/officeart/2005/8/layout/hList1"/>
    <dgm:cxn modelId="{09A0074B-8A38-A546-8FE7-EF4786F1FC2A}" type="presParOf" srcId="{65B035D6-ED32-8541-9234-F622F7D2B03D}" destId="{67E42DC1-EDCB-EF45-86DC-EC7479531D40}" srcOrd="2" destOrd="0" presId="urn:microsoft.com/office/officeart/2005/8/layout/hList1"/>
    <dgm:cxn modelId="{39621520-01A1-2D43-8652-C8018EBB07D9}" type="presParOf" srcId="{67E42DC1-EDCB-EF45-86DC-EC7479531D40}" destId="{15031A45-806D-264E-90CC-FB461953ABAE}" srcOrd="0" destOrd="0" presId="urn:microsoft.com/office/officeart/2005/8/layout/hList1"/>
    <dgm:cxn modelId="{13D2FC88-AA1D-DB4E-AF94-C9E4B1912A81}" type="presParOf" srcId="{67E42DC1-EDCB-EF45-86DC-EC7479531D40}" destId="{E64CAA1F-0294-3E4A-A1E8-9DDAAC6DD85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EE7C22-4821-409B-AF63-8C04319FBC2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4261C8F-CB0B-4414-8476-9D7AA187469F}">
      <dgm:prSet/>
      <dgm:spPr/>
      <dgm:t>
        <a:bodyPr/>
        <a:lstStyle/>
        <a:p>
          <a:r>
            <a:rPr lang="de-DE"/>
            <a:t>Rabatt</a:t>
          </a:r>
          <a:endParaRPr lang="en-US"/>
        </a:p>
      </dgm:t>
    </dgm:pt>
    <dgm:pt modelId="{008B920B-C06A-4AEA-B884-D1FE5C6D0490}" type="parTrans" cxnId="{0DD09A95-0FA0-4BC8-A761-6EBE61ADE8F8}">
      <dgm:prSet/>
      <dgm:spPr/>
      <dgm:t>
        <a:bodyPr/>
        <a:lstStyle/>
        <a:p>
          <a:endParaRPr lang="en-US"/>
        </a:p>
      </dgm:t>
    </dgm:pt>
    <dgm:pt modelId="{3FE0B831-BDE1-41F8-895D-55D357E956EE}" type="sibTrans" cxnId="{0DD09A95-0FA0-4BC8-A761-6EBE61ADE8F8}">
      <dgm:prSet/>
      <dgm:spPr/>
      <dgm:t>
        <a:bodyPr/>
        <a:lstStyle/>
        <a:p>
          <a:endParaRPr lang="en-US"/>
        </a:p>
      </dgm:t>
    </dgm:pt>
    <dgm:pt modelId="{8B931D12-E1AC-41F4-A625-FF682864D78B}">
      <dgm:prSet/>
      <dgm:spPr/>
      <dgm:t>
        <a:bodyPr/>
        <a:lstStyle/>
        <a:p>
          <a:r>
            <a:rPr lang="de-DE"/>
            <a:t>Skonto</a:t>
          </a:r>
          <a:endParaRPr lang="en-US"/>
        </a:p>
      </dgm:t>
    </dgm:pt>
    <dgm:pt modelId="{D2278E78-812D-4D1A-88BB-C66E734BE2F2}" type="parTrans" cxnId="{BC79D6BF-AD4B-4D53-A91B-D39E2AA43D65}">
      <dgm:prSet/>
      <dgm:spPr/>
      <dgm:t>
        <a:bodyPr/>
        <a:lstStyle/>
        <a:p>
          <a:endParaRPr lang="en-US"/>
        </a:p>
      </dgm:t>
    </dgm:pt>
    <dgm:pt modelId="{8F13E9ED-8BE7-40DF-A051-CDDF1B59644F}" type="sibTrans" cxnId="{BC79D6BF-AD4B-4D53-A91B-D39E2AA43D65}">
      <dgm:prSet/>
      <dgm:spPr/>
      <dgm:t>
        <a:bodyPr/>
        <a:lstStyle/>
        <a:p>
          <a:endParaRPr lang="en-US"/>
        </a:p>
      </dgm:t>
    </dgm:pt>
    <dgm:pt modelId="{9A16648A-6742-4748-AD97-D578830EF53C}">
      <dgm:prSet/>
      <dgm:spPr/>
      <dgm:t>
        <a:bodyPr/>
        <a:lstStyle/>
        <a:p>
          <a:r>
            <a:rPr lang="de-DE"/>
            <a:t>Bonus</a:t>
          </a:r>
          <a:endParaRPr lang="en-US"/>
        </a:p>
      </dgm:t>
    </dgm:pt>
    <dgm:pt modelId="{B4794BAA-16AC-494F-9825-6C085C9DF21D}" type="parTrans" cxnId="{379D7BAB-3F37-463C-9501-203EEB96D2BD}">
      <dgm:prSet/>
      <dgm:spPr/>
      <dgm:t>
        <a:bodyPr/>
        <a:lstStyle/>
        <a:p>
          <a:endParaRPr lang="en-US"/>
        </a:p>
      </dgm:t>
    </dgm:pt>
    <dgm:pt modelId="{AC220170-3D4E-4D99-9C1C-B5A6FA05D4D5}" type="sibTrans" cxnId="{379D7BAB-3F37-463C-9501-203EEB96D2BD}">
      <dgm:prSet/>
      <dgm:spPr/>
      <dgm:t>
        <a:bodyPr/>
        <a:lstStyle/>
        <a:p>
          <a:endParaRPr lang="en-US"/>
        </a:p>
      </dgm:t>
    </dgm:pt>
    <dgm:pt modelId="{368A51DC-820C-D44E-82BF-D784330379F4}" type="pres">
      <dgm:prSet presAssocID="{30EE7C22-4821-409B-AF63-8C04319FBC2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FA8ADA7-AED2-0942-B4FE-6A5310AF8421}" type="pres">
      <dgm:prSet presAssocID="{34261C8F-CB0B-4414-8476-9D7AA187469F}" presName="hierRoot1" presStyleCnt="0"/>
      <dgm:spPr/>
    </dgm:pt>
    <dgm:pt modelId="{0F7BC3D3-375C-534E-85D3-C606A0599AC8}" type="pres">
      <dgm:prSet presAssocID="{34261C8F-CB0B-4414-8476-9D7AA187469F}" presName="composite" presStyleCnt="0"/>
      <dgm:spPr/>
    </dgm:pt>
    <dgm:pt modelId="{912D2D43-97D3-F247-AA0F-300CDCAF2CDF}" type="pres">
      <dgm:prSet presAssocID="{34261C8F-CB0B-4414-8476-9D7AA187469F}" presName="background" presStyleLbl="node0" presStyleIdx="0" presStyleCnt="3"/>
      <dgm:spPr/>
    </dgm:pt>
    <dgm:pt modelId="{2E107423-96DB-4246-9098-8F69EE260F36}" type="pres">
      <dgm:prSet presAssocID="{34261C8F-CB0B-4414-8476-9D7AA187469F}" presName="text" presStyleLbl="fgAcc0" presStyleIdx="0" presStyleCnt="3">
        <dgm:presLayoutVars>
          <dgm:chPref val="3"/>
        </dgm:presLayoutVars>
      </dgm:prSet>
      <dgm:spPr/>
    </dgm:pt>
    <dgm:pt modelId="{9FE4F87F-0FD5-FB4C-B945-9AE578E929E6}" type="pres">
      <dgm:prSet presAssocID="{34261C8F-CB0B-4414-8476-9D7AA187469F}" presName="hierChild2" presStyleCnt="0"/>
      <dgm:spPr/>
    </dgm:pt>
    <dgm:pt modelId="{8A179EB8-1DD4-D448-99F0-7B7629FDBCDA}" type="pres">
      <dgm:prSet presAssocID="{8B931D12-E1AC-41F4-A625-FF682864D78B}" presName="hierRoot1" presStyleCnt="0"/>
      <dgm:spPr/>
    </dgm:pt>
    <dgm:pt modelId="{EF2C9FC7-C05E-FB43-A487-CCC4D78FBB65}" type="pres">
      <dgm:prSet presAssocID="{8B931D12-E1AC-41F4-A625-FF682864D78B}" presName="composite" presStyleCnt="0"/>
      <dgm:spPr/>
    </dgm:pt>
    <dgm:pt modelId="{B2889BC5-A780-3A44-B950-287F0C1B413A}" type="pres">
      <dgm:prSet presAssocID="{8B931D12-E1AC-41F4-A625-FF682864D78B}" presName="background" presStyleLbl="node0" presStyleIdx="1" presStyleCnt="3"/>
      <dgm:spPr/>
    </dgm:pt>
    <dgm:pt modelId="{77BAF2C1-468B-2142-BC7C-EB3A353AD317}" type="pres">
      <dgm:prSet presAssocID="{8B931D12-E1AC-41F4-A625-FF682864D78B}" presName="text" presStyleLbl="fgAcc0" presStyleIdx="1" presStyleCnt="3">
        <dgm:presLayoutVars>
          <dgm:chPref val="3"/>
        </dgm:presLayoutVars>
      </dgm:prSet>
      <dgm:spPr/>
    </dgm:pt>
    <dgm:pt modelId="{55895B20-4827-024D-9F3C-9E52051CC772}" type="pres">
      <dgm:prSet presAssocID="{8B931D12-E1AC-41F4-A625-FF682864D78B}" presName="hierChild2" presStyleCnt="0"/>
      <dgm:spPr/>
    </dgm:pt>
    <dgm:pt modelId="{FAD51049-57CA-3D4D-928A-E55328F89526}" type="pres">
      <dgm:prSet presAssocID="{9A16648A-6742-4748-AD97-D578830EF53C}" presName="hierRoot1" presStyleCnt="0"/>
      <dgm:spPr/>
    </dgm:pt>
    <dgm:pt modelId="{2E899853-847A-1E4A-8D0E-6C50C9B02E5E}" type="pres">
      <dgm:prSet presAssocID="{9A16648A-6742-4748-AD97-D578830EF53C}" presName="composite" presStyleCnt="0"/>
      <dgm:spPr/>
    </dgm:pt>
    <dgm:pt modelId="{D435260D-FC27-1746-BCA2-9A38F4C8C822}" type="pres">
      <dgm:prSet presAssocID="{9A16648A-6742-4748-AD97-D578830EF53C}" presName="background" presStyleLbl="node0" presStyleIdx="2" presStyleCnt="3"/>
      <dgm:spPr/>
    </dgm:pt>
    <dgm:pt modelId="{E59B27CB-98D1-0D4A-829E-10A64B4D1A5C}" type="pres">
      <dgm:prSet presAssocID="{9A16648A-6742-4748-AD97-D578830EF53C}" presName="text" presStyleLbl="fgAcc0" presStyleIdx="2" presStyleCnt="3">
        <dgm:presLayoutVars>
          <dgm:chPref val="3"/>
        </dgm:presLayoutVars>
      </dgm:prSet>
      <dgm:spPr/>
    </dgm:pt>
    <dgm:pt modelId="{24EE33E9-A4CC-F644-AF5E-E5DB7BF9EE16}" type="pres">
      <dgm:prSet presAssocID="{9A16648A-6742-4748-AD97-D578830EF53C}" presName="hierChild2" presStyleCnt="0"/>
      <dgm:spPr/>
    </dgm:pt>
  </dgm:ptLst>
  <dgm:cxnLst>
    <dgm:cxn modelId="{AC267528-C459-1E4B-98E1-F3A3F5F92734}" type="presOf" srcId="{30EE7C22-4821-409B-AF63-8C04319FBC22}" destId="{368A51DC-820C-D44E-82BF-D784330379F4}" srcOrd="0" destOrd="0" presId="urn:microsoft.com/office/officeart/2005/8/layout/hierarchy1"/>
    <dgm:cxn modelId="{A25FB78D-3328-5E40-A939-EB8DDD59F852}" type="presOf" srcId="{9A16648A-6742-4748-AD97-D578830EF53C}" destId="{E59B27CB-98D1-0D4A-829E-10A64B4D1A5C}" srcOrd="0" destOrd="0" presId="urn:microsoft.com/office/officeart/2005/8/layout/hierarchy1"/>
    <dgm:cxn modelId="{0DD09A95-0FA0-4BC8-A761-6EBE61ADE8F8}" srcId="{30EE7C22-4821-409B-AF63-8C04319FBC22}" destId="{34261C8F-CB0B-4414-8476-9D7AA187469F}" srcOrd="0" destOrd="0" parTransId="{008B920B-C06A-4AEA-B884-D1FE5C6D0490}" sibTransId="{3FE0B831-BDE1-41F8-895D-55D357E956EE}"/>
    <dgm:cxn modelId="{988805A0-9C00-2D4A-953D-B44C7B6E7581}" type="presOf" srcId="{34261C8F-CB0B-4414-8476-9D7AA187469F}" destId="{2E107423-96DB-4246-9098-8F69EE260F36}" srcOrd="0" destOrd="0" presId="urn:microsoft.com/office/officeart/2005/8/layout/hierarchy1"/>
    <dgm:cxn modelId="{379D7BAB-3F37-463C-9501-203EEB96D2BD}" srcId="{30EE7C22-4821-409B-AF63-8C04319FBC22}" destId="{9A16648A-6742-4748-AD97-D578830EF53C}" srcOrd="2" destOrd="0" parTransId="{B4794BAA-16AC-494F-9825-6C085C9DF21D}" sibTransId="{AC220170-3D4E-4D99-9C1C-B5A6FA05D4D5}"/>
    <dgm:cxn modelId="{BC79D6BF-AD4B-4D53-A91B-D39E2AA43D65}" srcId="{30EE7C22-4821-409B-AF63-8C04319FBC22}" destId="{8B931D12-E1AC-41F4-A625-FF682864D78B}" srcOrd="1" destOrd="0" parTransId="{D2278E78-812D-4D1A-88BB-C66E734BE2F2}" sibTransId="{8F13E9ED-8BE7-40DF-A051-CDDF1B59644F}"/>
    <dgm:cxn modelId="{D38566E5-0285-9A40-AF77-974786D52801}" type="presOf" srcId="{8B931D12-E1AC-41F4-A625-FF682864D78B}" destId="{77BAF2C1-468B-2142-BC7C-EB3A353AD317}" srcOrd="0" destOrd="0" presId="urn:microsoft.com/office/officeart/2005/8/layout/hierarchy1"/>
    <dgm:cxn modelId="{67279CA5-C6DD-254D-9E65-D19ECB0480C3}" type="presParOf" srcId="{368A51DC-820C-D44E-82BF-D784330379F4}" destId="{4FA8ADA7-AED2-0942-B4FE-6A5310AF8421}" srcOrd="0" destOrd="0" presId="urn:microsoft.com/office/officeart/2005/8/layout/hierarchy1"/>
    <dgm:cxn modelId="{FA8BAAA1-7A9F-8E4D-A8DE-7096852D89A8}" type="presParOf" srcId="{4FA8ADA7-AED2-0942-B4FE-6A5310AF8421}" destId="{0F7BC3D3-375C-534E-85D3-C606A0599AC8}" srcOrd="0" destOrd="0" presId="urn:microsoft.com/office/officeart/2005/8/layout/hierarchy1"/>
    <dgm:cxn modelId="{004261F9-5EA2-1549-807D-C48F9B3F3EBA}" type="presParOf" srcId="{0F7BC3D3-375C-534E-85D3-C606A0599AC8}" destId="{912D2D43-97D3-F247-AA0F-300CDCAF2CDF}" srcOrd="0" destOrd="0" presId="urn:microsoft.com/office/officeart/2005/8/layout/hierarchy1"/>
    <dgm:cxn modelId="{A8C6D2EA-E4EE-3447-9E62-C298936F3D46}" type="presParOf" srcId="{0F7BC3D3-375C-534E-85D3-C606A0599AC8}" destId="{2E107423-96DB-4246-9098-8F69EE260F36}" srcOrd="1" destOrd="0" presId="urn:microsoft.com/office/officeart/2005/8/layout/hierarchy1"/>
    <dgm:cxn modelId="{C3BC6D27-1299-4540-92DA-DDB8226E9F94}" type="presParOf" srcId="{4FA8ADA7-AED2-0942-B4FE-6A5310AF8421}" destId="{9FE4F87F-0FD5-FB4C-B945-9AE578E929E6}" srcOrd="1" destOrd="0" presId="urn:microsoft.com/office/officeart/2005/8/layout/hierarchy1"/>
    <dgm:cxn modelId="{35363E39-764C-CC4E-82D2-2E17BB9EBD4B}" type="presParOf" srcId="{368A51DC-820C-D44E-82BF-D784330379F4}" destId="{8A179EB8-1DD4-D448-99F0-7B7629FDBCDA}" srcOrd="1" destOrd="0" presId="urn:microsoft.com/office/officeart/2005/8/layout/hierarchy1"/>
    <dgm:cxn modelId="{2ABC8F66-04F6-3747-B100-9124479B6522}" type="presParOf" srcId="{8A179EB8-1DD4-D448-99F0-7B7629FDBCDA}" destId="{EF2C9FC7-C05E-FB43-A487-CCC4D78FBB65}" srcOrd="0" destOrd="0" presId="urn:microsoft.com/office/officeart/2005/8/layout/hierarchy1"/>
    <dgm:cxn modelId="{66CF379D-E6C6-7F4A-8715-51D8D3F14729}" type="presParOf" srcId="{EF2C9FC7-C05E-FB43-A487-CCC4D78FBB65}" destId="{B2889BC5-A780-3A44-B950-287F0C1B413A}" srcOrd="0" destOrd="0" presId="urn:microsoft.com/office/officeart/2005/8/layout/hierarchy1"/>
    <dgm:cxn modelId="{BAAF62DE-1F9E-B14E-85FE-8E68B62B0D07}" type="presParOf" srcId="{EF2C9FC7-C05E-FB43-A487-CCC4D78FBB65}" destId="{77BAF2C1-468B-2142-BC7C-EB3A353AD317}" srcOrd="1" destOrd="0" presId="urn:microsoft.com/office/officeart/2005/8/layout/hierarchy1"/>
    <dgm:cxn modelId="{73915C15-8D03-4B41-8F28-942877047A79}" type="presParOf" srcId="{8A179EB8-1DD4-D448-99F0-7B7629FDBCDA}" destId="{55895B20-4827-024D-9F3C-9E52051CC772}" srcOrd="1" destOrd="0" presId="urn:microsoft.com/office/officeart/2005/8/layout/hierarchy1"/>
    <dgm:cxn modelId="{225D964C-324B-4E4F-8489-B1F9454A8644}" type="presParOf" srcId="{368A51DC-820C-D44E-82BF-D784330379F4}" destId="{FAD51049-57CA-3D4D-928A-E55328F89526}" srcOrd="2" destOrd="0" presId="urn:microsoft.com/office/officeart/2005/8/layout/hierarchy1"/>
    <dgm:cxn modelId="{8242D807-C454-3744-A278-F851C6ECCD4E}" type="presParOf" srcId="{FAD51049-57CA-3D4D-928A-E55328F89526}" destId="{2E899853-847A-1E4A-8D0E-6C50C9B02E5E}" srcOrd="0" destOrd="0" presId="urn:microsoft.com/office/officeart/2005/8/layout/hierarchy1"/>
    <dgm:cxn modelId="{9DAE9902-29E3-4B40-AD87-5A9A610C393D}" type="presParOf" srcId="{2E899853-847A-1E4A-8D0E-6C50C9B02E5E}" destId="{D435260D-FC27-1746-BCA2-9A38F4C8C822}" srcOrd="0" destOrd="0" presId="urn:microsoft.com/office/officeart/2005/8/layout/hierarchy1"/>
    <dgm:cxn modelId="{0F861DA5-4969-A14B-A16B-691E1C368DC8}" type="presParOf" srcId="{2E899853-847A-1E4A-8D0E-6C50C9B02E5E}" destId="{E59B27CB-98D1-0D4A-829E-10A64B4D1A5C}" srcOrd="1" destOrd="0" presId="urn:microsoft.com/office/officeart/2005/8/layout/hierarchy1"/>
    <dgm:cxn modelId="{07271E13-6BAE-3648-8449-64C224A15B38}" type="presParOf" srcId="{FAD51049-57CA-3D4D-928A-E55328F89526}" destId="{24EE33E9-A4CC-F644-AF5E-E5DB7BF9EE1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0EE7C22-4821-409B-AF63-8C04319FBC2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261C8F-CB0B-4414-8476-9D7AA187469F}">
      <dgm:prSet/>
      <dgm:spPr/>
      <dgm:t>
        <a:bodyPr/>
        <a:lstStyle/>
        <a:p>
          <a:r>
            <a:rPr lang="de-DE"/>
            <a:t>Aufmachungsverpackung</a:t>
          </a:r>
          <a:endParaRPr lang="en-US"/>
        </a:p>
      </dgm:t>
    </dgm:pt>
    <dgm:pt modelId="{008B920B-C06A-4AEA-B884-D1FE5C6D0490}" type="parTrans" cxnId="{0DD09A95-0FA0-4BC8-A761-6EBE61ADE8F8}">
      <dgm:prSet/>
      <dgm:spPr/>
      <dgm:t>
        <a:bodyPr/>
        <a:lstStyle/>
        <a:p>
          <a:endParaRPr lang="en-US"/>
        </a:p>
      </dgm:t>
    </dgm:pt>
    <dgm:pt modelId="{3FE0B831-BDE1-41F8-895D-55D357E956EE}" type="sibTrans" cxnId="{0DD09A95-0FA0-4BC8-A761-6EBE61ADE8F8}">
      <dgm:prSet/>
      <dgm:spPr/>
      <dgm:t>
        <a:bodyPr/>
        <a:lstStyle/>
        <a:p>
          <a:endParaRPr lang="en-US"/>
        </a:p>
      </dgm:t>
    </dgm:pt>
    <dgm:pt modelId="{70B3ACC3-9896-1940-AA36-C254EEEBB768}">
      <dgm:prSet/>
      <dgm:spPr/>
      <dgm:t>
        <a:bodyPr/>
        <a:lstStyle/>
        <a:p>
          <a:r>
            <a:rPr lang="de-DE" dirty="0"/>
            <a:t>Transportverpackung</a:t>
          </a:r>
        </a:p>
      </dgm:t>
    </dgm:pt>
    <dgm:pt modelId="{D0466C3B-9BE2-9844-84BA-5597CB046EB7}" type="parTrans" cxnId="{2BE5AFE6-05BD-054A-B328-BA4824B034D4}">
      <dgm:prSet/>
      <dgm:spPr/>
      <dgm:t>
        <a:bodyPr/>
        <a:lstStyle/>
        <a:p>
          <a:endParaRPr lang="de-DE"/>
        </a:p>
      </dgm:t>
    </dgm:pt>
    <dgm:pt modelId="{BC39B0B0-450A-3B46-88D2-CFB4FB346EED}" type="sibTrans" cxnId="{2BE5AFE6-05BD-054A-B328-BA4824B034D4}">
      <dgm:prSet/>
      <dgm:spPr/>
      <dgm:t>
        <a:bodyPr/>
        <a:lstStyle/>
        <a:p>
          <a:endParaRPr lang="de-DE"/>
        </a:p>
      </dgm:t>
    </dgm:pt>
    <dgm:pt modelId="{368A51DC-820C-D44E-82BF-D784330379F4}" type="pres">
      <dgm:prSet presAssocID="{30EE7C22-4821-409B-AF63-8C04319FBC2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FA8ADA7-AED2-0942-B4FE-6A5310AF8421}" type="pres">
      <dgm:prSet presAssocID="{34261C8F-CB0B-4414-8476-9D7AA187469F}" presName="hierRoot1" presStyleCnt="0"/>
      <dgm:spPr/>
    </dgm:pt>
    <dgm:pt modelId="{0F7BC3D3-375C-534E-85D3-C606A0599AC8}" type="pres">
      <dgm:prSet presAssocID="{34261C8F-CB0B-4414-8476-9D7AA187469F}" presName="composite" presStyleCnt="0"/>
      <dgm:spPr/>
    </dgm:pt>
    <dgm:pt modelId="{912D2D43-97D3-F247-AA0F-300CDCAF2CDF}" type="pres">
      <dgm:prSet presAssocID="{34261C8F-CB0B-4414-8476-9D7AA187469F}" presName="background" presStyleLbl="node0" presStyleIdx="0" presStyleCnt="2"/>
      <dgm:spPr/>
    </dgm:pt>
    <dgm:pt modelId="{2E107423-96DB-4246-9098-8F69EE260F36}" type="pres">
      <dgm:prSet presAssocID="{34261C8F-CB0B-4414-8476-9D7AA187469F}" presName="text" presStyleLbl="fgAcc0" presStyleIdx="0" presStyleCnt="2">
        <dgm:presLayoutVars>
          <dgm:chPref val="3"/>
        </dgm:presLayoutVars>
      </dgm:prSet>
      <dgm:spPr/>
    </dgm:pt>
    <dgm:pt modelId="{9FE4F87F-0FD5-FB4C-B945-9AE578E929E6}" type="pres">
      <dgm:prSet presAssocID="{34261C8F-CB0B-4414-8476-9D7AA187469F}" presName="hierChild2" presStyleCnt="0"/>
      <dgm:spPr/>
    </dgm:pt>
    <dgm:pt modelId="{6F3B4FAF-317E-EB4D-B27D-4374B9D48AB6}" type="pres">
      <dgm:prSet presAssocID="{70B3ACC3-9896-1940-AA36-C254EEEBB768}" presName="hierRoot1" presStyleCnt="0"/>
      <dgm:spPr/>
    </dgm:pt>
    <dgm:pt modelId="{29AC7AE7-B1B6-054E-8A43-4191CDC4CAC7}" type="pres">
      <dgm:prSet presAssocID="{70B3ACC3-9896-1940-AA36-C254EEEBB768}" presName="composite" presStyleCnt="0"/>
      <dgm:spPr/>
    </dgm:pt>
    <dgm:pt modelId="{5AEC4E69-BF51-894B-8F3B-C008BD3446CC}" type="pres">
      <dgm:prSet presAssocID="{70B3ACC3-9896-1940-AA36-C254EEEBB768}" presName="background" presStyleLbl="node0" presStyleIdx="1" presStyleCnt="2"/>
      <dgm:spPr/>
    </dgm:pt>
    <dgm:pt modelId="{98F4A92C-25CA-B74E-9908-5756841F9F72}" type="pres">
      <dgm:prSet presAssocID="{70B3ACC3-9896-1940-AA36-C254EEEBB768}" presName="text" presStyleLbl="fgAcc0" presStyleIdx="1" presStyleCnt="2">
        <dgm:presLayoutVars>
          <dgm:chPref val="3"/>
        </dgm:presLayoutVars>
      </dgm:prSet>
      <dgm:spPr/>
    </dgm:pt>
    <dgm:pt modelId="{D3555233-AAD5-9A40-8BE0-37741EE7827A}" type="pres">
      <dgm:prSet presAssocID="{70B3ACC3-9896-1940-AA36-C254EEEBB768}" presName="hierChild2" presStyleCnt="0"/>
      <dgm:spPr/>
    </dgm:pt>
  </dgm:ptLst>
  <dgm:cxnLst>
    <dgm:cxn modelId="{AC267528-C459-1E4B-98E1-F3A3F5F92734}" type="presOf" srcId="{30EE7C22-4821-409B-AF63-8C04319FBC22}" destId="{368A51DC-820C-D44E-82BF-D784330379F4}" srcOrd="0" destOrd="0" presId="urn:microsoft.com/office/officeart/2005/8/layout/hierarchy1"/>
    <dgm:cxn modelId="{9383C97B-1D59-A749-BE3F-8B236AFDDA13}" type="presOf" srcId="{70B3ACC3-9896-1940-AA36-C254EEEBB768}" destId="{98F4A92C-25CA-B74E-9908-5756841F9F72}" srcOrd="0" destOrd="0" presId="urn:microsoft.com/office/officeart/2005/8/layout/hierarchy1"/>
    <dgm:cxn modelId="{0DD09A95-0FA0-4BC8-A761-6EBE61ADE8F8}" srcId="{30EE7C22-4821-409B-AF63-8C04319FBC22}" destId="{34261C8F-CB0B-4414-8476-9D7AA187469F}" srcOrd="0" destOrd="0" parTransId="{008B920B-C06A-4AEA-B884-D1FE5C6D0490}" sibTransId="{3FE0B831-BDE1-41F8-895D-55D357E956EE}"/>
    <dgm:cxn modelId="{988805A0-9C00-2D4A-953D-B44C7B6E7581}" type="presOf" srcId="{34261C8F-CB0B-4414-8476-9D7AA187469F}" destId="{2E107423-96DB-4246-9098-8F69EE260F36}" srcOrd="0" destOrd="0" presId="urn:microsoft.com/office/officeart/2005/8/layout/hierarchy1"/>
    <dgm:cxn modelId="{2BE5AFE6-05BD-054A-B328-BA4824B034D4}" srcId="{30EE7C22-4821-409B-AF63-8C04319FBC22}" destId="{70B3ACC3-9896-1940-AA36-C254EEEBB768}" srcOrd="1" destOrd="0" parTransId="{D0466C3B-9BE2-9844-84BA-5597CB046EB7}" sibTransId="{BC39B0B0-450A-3B46-88D2-CFB4FB346EED}"/>
    <dgm:cxn modelId="{67279CA5-C6DD-254D-9E65-D19ECB0480C3}" type="presParOf" srcId="{368A51DC-820C-D44E-82BF-D784330379F4}" destId="{4FA8ADA7-AED2-0942-B4FE-6A5310AF8421}" srcOrd="0" destOrd="0" presId="urn:microsoft.com/office/officeart/2005/8/layout/hierarchy1"/>
    <dgm:cxn modelId="{FA8BAAA1-7A9F-8E4D-A8DE-7096852D89A8}" type="presParOf" srcId="{4FA8ADA7-AED2-0942-B4FE-6A5310AF8421}" destId="{0F7BC3D3-375C-534E-85D3-C606A0599AC8}" srcOrd="0" destOrd="0" presId="urn:microsoft.com/office/officeart/2005/8/layout/hierarchy1"/>
    <dgm:cxn modelId="{004261F9-5EA2-1549-807D-C48F9B3F3EBA}" type="presParOf" srcId="{0F7BC3D3-375C-534E-85D3-C606A0599AC8}" destId="{912D2D43-97D3-F247-AA0F-300CDCAF2CDF}" srcOrd="0" destOrd="0" presId="urn:microsoft.com/office/officeart/2005/8/layout/hierarchy1"/>
    <dgm:cxn modelId="{A8C6D2EA-E4EE-3447-9E62-C298936F3D46}" type="presParOf" srcId="{0F7BC3D3-375C-534E-85D3-C606A0599AC8}" destId="{2E107423-96DB-4246-9098-8F69EE260F36}" srcOrd="1" destOrd="0" presId="urn:microsoft.com/office/officeart/2005/8/layout/hierarchy1"/>
    <dgm:cxn modelId="{C3BC6D27-1299-4540-92DA-DDB8226E9F94}" type="presParOf" srcId="{4FA8ADA7-AED2-0942-B4FE-6A5310AF8421}" destId="{9FE4F87F-0FD5-FB4C-B945-9AE578E929E6}" srcOrd="1" destOrd="0" presId="urn:microsoft.com/office/officeart/2005/8/layout/hierarchy1"/>
    <dgm:cxn modelId="{5D5D8EC4-9BF0-5C4D-AC5A-AAC5FBFAB1D0}" type="presParOf" srcId="{368A51DC-820C-D44E-82BF-D784330379F4}" destId="{6F3B4FAF-317E-EB4D-B27D-4374B9D48AB6}" srcOrd="1" destOrd="0" presId="urn:microsoft.com/office/officeart/2005/8/layout/hierarchy1"/>
    <dgm:cxn modelId="{A1C29A36-74E6-514E-B61B-F72A6BBCB4C9}" type="presParOf" srcId="{6F3B4FAF-317E-EB4D-B27D-4374B9D48AB6}" destId="{29AC7AE7-B1B6-054E-8A43-4191CDC4CAC7}" srcOrd="0" destOrd="0" presId="urn:microsoft.com/office/officeart/2005/8/layout/hierarchy1"/>
    <dgm:cxn modelId="{9A24736F-DD73-8D4C-A3EE-3C67641632B3}" type="presParOf" srcId="{29AC7AE7-B1B6-054E-8A43-4191CDC4CAC7}" destId="{5AEC4E69-BF51-894B-8F3B-C008BD3446CC}" srcOrd="0" destOrd="0" presId="urn:microsoft.com/office/officeart/2005/8/layout/hierarchy1"/>
    <dgm:cxn modelId="{6C873DB7-CB6C-E241-932E-FD52D28210D0}" type="presParOf" srcId="{29AC7AE7-B1B6-054E-8A43-4191CDC4CAC7}" destId="{98F4A92C-25CA-B74E-9908-5756841F9F72}" srcOrd="1" destOrd="0" presId="urn:microsoft.com/office/officeart/2005/8/layout/hierarchy1"/>
    <dgm:cxn modelId="{9E3CBFF1-0182-8E4B-9F4C-FAD6961B0A89}" type="presParOf" srcId="{6F3B4FAF-317E-EB4D-B27D-4374B9D48AB6}" destId="{D3555233-AAD5-9A40-8BE0-37741EE7827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0EE7C22-4821-409B-AF63-8C04319FBC2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172356-F99C-014A-90B0-258DA6E12CD2}">
      <dgm:prSet/>
      <dgm:spPr/>
      <dgm:t>
        <a:bodyPr/>
        <a:lstStyle/>
        <a:p>
          <a:r>
            <a:rPr lang="de-DE" dirty="0"/>
            <a:t>frei Haus/frei Werk/frei Lager </a:t>
          </a:r>
        </a:p>
      </dgm:t>
    </dgm:pt>
    <dgm:pt modelId="{5E1F5FAA-BDF0-E447-B9DC-3F5B0C303ED7}" type="sibTrans" cxnId="{6842D810-5501-744F-A1DE-CE812C395DFA}">
      <dgm:prSet/>
      <dgm:spPr/>
      <dgm:t>
        <a:bodyPr/>
        <a:lstStyle/>
        <a:p>
          <a:endParaRPr lang="de-DE"/>
        </a:p>
      </dgm:t>
    </dgm:pt>
    <dgm:pt modelId="{07FFE2C3-495E-AB43-8C57-ECE29BDA4708}" type="parTrans" cxnId="{6842D810-5501-744F-A1DE-CE812C395DFA}">
      <dgm:prSet/>
      <dgm:spPr/>
      <dgm:t>
        <a:bodyPr/>
        <a:lstStyle/>
        <a:p>
          <a:endParaRPr lang="de-DE"/>
        </a:p>
      </dgm:t>
    </dgm:pt>
    <dgm:pt modelId="{06C900DA-EF7E-4A4C-A251-BF215267B02A}">
      <dgm:prSet/>
      <dgm:spPr/>
      <dgm:t>
        <a:bodyPr/>
        <a:lstStyle/>
        <a:p>
          <a:r>
            <a:rPr lang="de-DE" dirty="0"/>
            <a:t>ab Werk /ab Lager </a:t>
          </a:r>
        </a:p>
      </dgm:t>
    </dgm:pt>
    <dgm:pt modelId="{CC7BB193-5E0F-AD4F-863B-EAE655D91A9C}" type="parTrans" cxnId="{C95DE6FA-D6B5-5747-B464-43CB03887148}">
      <dgm:prSet/>
      <dgm:spPr/>
      <dgm:t>
        <a:bodyPr/>
        <a:lstStyle/>
        <a:p>
          <a:endParaRPr lang="de-DE"/>
        </a:p>
      </dgm:t>
    </dgm:pt>
    <dgm:pt modelId="{4E190E6A-2548-9F4B-A7AC-3B841CB920E0}" type="sibTrans" cxnId="{C95DE6FA-D6B5-5747-B464-43CB03887148}">
      <dgm:prSet/>
      <dgm:spPr/>
      <dgm:t>
        <a:bodyPr/>
        <a:lstStyle/>
        <a:p>
          <a:endParaRPr lang="de-DE"/>
        </a:p>
      </dgm:t>
    </dgm:pt>
    <dgm:pt modelId="{6682B2C8-8ED5-6047-A09B-5A4C07A3881B}">
      <dgm:prSet/>
      <dgm:spPr/>
      <dgm:t>
        <a:bodyPr/>
        <a:lstStyle/>
        <a:p>
          <a:r>
            <a:rPr lang="de-DE" dirty="0"/>
            <a:t>frachtfrei/frei dort/frei Bahnhof dort </a:t>
          </a:r>
        </a:p>
      </dgm:t>
    </dgm:pt>
    <dgm:pt modelId="{9220C10E-E447-0146-BF14-4FA6FA7A36A8}" type="parTrans" cxnId="{0E18D9CC-5056-874B-B9CA-013373FDD4D2}">
      <dgm:prSet/>
      <dgm:spPr/>
      <dgm:t>
        <a:bodyPr/>
        <a:lstStyle/>
        <a:p>
          <a:endParaRPr lang="de-DE"/>
        </a:p>
      </dgm:t>
    </dgm:pt>
    <dgm:pt modelId="{A66C3E95-93C2-B44F-B805-D923FBA2933F}" type="sibTrans" cxnId="{0E18D9CC-5056-874B-B9CA-013373FDD4D2}">
      <dgm:prSet/>
      <dgm:spPr/>
      <dgm:t>
        <a:bodyPr/>
        <a:lstStyle/>
        <a:p>
          <a:endParaRPr lang="de-DE"/>
        </a:p>
      </dgm:t>
    </dgm:pt>
    <dgm:pt modelId="{87900F49-BCFF-7E43-94A4-307F4A2CBDA7}">
      <dgm:prSet/>
      <dgm:spPr/>
      <dgm:t>
        <a:bodyPr/>
        <a:lstStyle/>
        <a:p>
          <a:r>
            <a:rPr lang="de-DE" dirty="0"/>
            <a:t>unfrei/ab hier /ab Bahnhof hier </a:t>
          </a:r>
        </a:p>
      </dgm:t>
    </dgm:pt>
    <dgm:pt modelId="{4F0D4471-B2ED-884D-B12B-CD29AC21BCAB}" type="parTrans" cxnId="{DAE128C2-C0FD-9245-BD5B-D68E2DE5D5C5}">
      <dgm:prSet/>
      <dgm:spPr/>
      <dgm:t>
        <a:bodyPr/>
        <a:lstStyle/>
        <a:p>
          <a:endParaRPr lang="de-DE"/>
        </a:p>
      </dgm:t>
    </dgm:pt>
    <dgm:pt modelId="{DD7E429D-7AB9-7A44-8202-B91828875699}" type="sibTrans" cxnId="{DAE128C2-C0FD-9245-BD5B-D68E2DE5D5C5}">
      <dgm:prSet/>
      <dgm:spPr/>
      <dgm:t>
        <a:bodyPr/>
        <a:lstStyle/>
        <a:p>
          <a:endParaRPr lang="de-DE"/>
        </a:p>
      </dgm:t>
    </dgm:pt>
    <dgm:pt modelId="{D035C306-A017-354D-936F-A89FEA318B35}">
      <dgm:prSet/>
      <dgm:spPr/>
      <dgm:t>
        <a:bodyPr/>
        <a:lstStyle/>
        <a:p>
          <a:r>
            <a:rPr lang="de-DE" dirty="0"/>
            <a:t>frei Wagon/frei Schiff </a:t>
          </a:r>
        </a:p>
      </dgm:t>
    </dgm:pt>
    <dgm:pt modelId="{8D6DBFA6-09CE-064A-A751-C34DA6FC7F7A}" type="parTrans" cxnId="{58B1E239-5F6C-C14C-AB05-C40181A2463A}">
      <dgm:prSet/>
      <dgm:spPr/>
      <dgm:t>
        <a:bodyPr/>
        <a:lstStyle/>
        <a:p>
          <a:endParaRPr lang="de-DE"/>
        </a:p>
      </dgm:t>
    </dgm:pt>
    <dgm:pt modelId="{4F4296CF-36FA-F549-BD15-28DDFE410449}" type="sibTrans" cxnId="{58B1E239-5F6C-C14C-AB05-C40181A2463A}">
      <dgm:prSet/>
      <dgm:spPr/>
      <dgm:t>
        <a:bodyPr/>
        <a:lstStyle/>
        <a:p>
          <a:endParaRPr lang="de-DE"/>
        </a:p>
      </dgm:t>
    </dgm:pt>
    <dgm:pt modelId="{368A51DC-820C-D44E-82BF-D784330379F4}" type="pres">
      <dgm:prSet presAssocID="{30EE7C22-4821-409B-AF63-8C04319FBC2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C2EB3BF-1FDB-FF4E-8307-0EF1E8AE4DF4}" type="pres">
      <dgm:prSet presAssocID="{11172356-F99C-014A-90B0-258DA6E12CD2}" presName="hierRoot1" presStyleCnt="0"/>
      <dgm:spPr/>
    </dgm:pt>
    <dgm:pt modelId="{06C7ACE3-5690-CF40-BDD8-37E1D4896B30}" type="pres">
      <dgm:prSet presAssocID="{11172356-F99C-014A-90B0-258DA6E12CD2}" presName="composite" presStyleCnt="0"/>
      <dgm:spPr/>
    </dgm:pt>
    <dgm:pt modelId="{58975C30-78C3-1A41-A322-6E78689DE362}" type="pres">
      <dgm:prSet presAssocID="{11172356-F99C-014A-90B0-258DA6E12CD2}" presName="background" presStyleLbl="node0" presStyleIdx="0" presStyleCnt="5"/>
      <dgm:spPr/>
    </dgm:pt>
    <dgm:pt modelId="{D2330B5F-21C4-8C47-9B8C-7105560A1D9F}" type="pres">
      <dgm:prSet presAssocID="{11172356-F99C-014A-90B0-258DA6E12CD2}" presName="text" presStyleLbl="fgAcc0" presStyleIdx="0" presStyleCnt="5">
        <dgm:presLayoutVars>
          <dgm:chPref val="3"/>
        </dgm:presLayoutVars>
      </dgm:prSet>
      <dgm:spPr/>
    </dgm:pt>
    <dgm:pt modelId="{657A0CBA-7FDE-4444-8F2A-6EC06FDD8ACC}" type="pres">
      <dgm:prSet presAssocID="{11172356-F99C-014A-90B0-258DA6E12CD2}" presName="hierChild2" presStyleCnt="0"/>
      <dgm:spPr/>
    </dgm:pt>
    <dgm:pt modelId="{14575E11-41BA-3142-83D4-4774732A2934}" type="pres">
      <dgm:prSet presAssocID="{6682B2C8-8ED5-6047-A09B-5A4C07A3881B}" presName="hierRoot1" presStyleCnt="0"/>
      <dgm:spPr/>
    </dgm:pt>
    <dgm:pt modelId="{97F56E56-881E-F545-A0E9-51540C68CC33}" type="pres">
      <dgm:prSet presAssocID="{6682B2C8-8ED5-6047-A09B-5A4C07A3881B}" presName="composite" presStyleCnt="0"/>
      <dgm:spPr/>
    </dgm:pt>
    <dgm:pt modelId="{C662FC4E-DD35-DF47-8FA3-C0BCF3C915EC}" type="pres">
      <dgm:prSet presAssocID="{6682B2C8-8ED5-6047-A09B-5A4C07A3881B}" presName="background" presStyleLbl="node0" presStyleIdx="1" presStyleCnt="5"/>
      <dgm:spPr/>
    </dgm:pt>
    <dgm:pt modelId="{050B2F3C-A2BB-554E-859E-8A43D20E559A}" type="pres">
      <dgm:prSet presAssocID="{6682B2C8-8ED5-6047-A09B-5A4C07A3881B}" presName="text" presStyleLbl="fgAcc0" presStyleIdx="1" presStyleCnt="5">
        <dgm:presLayoutVars>
          <dgm:chPref val="3"/>
        </dgm:presLayoutVars>
      </dgm:prSet>
      <dgm:spPr/>
    </dgm:pt>
    <dgm:pt modelId="{0A3070B7-A2EC-434D-A20F-5350AD27D0FE}" type="pres">
      <dgm:prSet presAssocID="{6682B2C8-8ED5-6047-A09B-5A4C07A3881B}" presName="hierChild2" presStyleCnt="0"/>
      <dgm:spPr/>
    </dgm:pt>
    <dgm:pt modelId="{CC599755-342C-814D-AA31-5DB2DD0C3BD0}" type="pres">
      <dgm:prSet presAssocID="{D035C306-A017-354D-936F-A89FEA318B35}" presName="hierRoot1" presStyleCnt="0"/>
      <dgm:spPr/>
    </dgm:pt>
    <dgm:pt modelId="{CEB6E492-9651-4947-A143-127A8058A033}" type="pres">
      <dgm:prSet presAssocID="{D035C306-A017-354D-936F-A89FEA318B35}" presName="composite" presStyleCnt="0"/>
      <dgm:spPr/>
    </dgm:pt>
    <dgm:pt modelId="{0933FFED-54B2-8E43-8BC3-821C38B08F89}" type="pres">
      <dgm:prSet presAssocID="{D035C306-A017-354D-936F-A89FEA318B35}" presName="background" presStyleLbl="node0" presStyleIdx="2" presStyleCnt="5"/>
      <dgm:spPr/>
    </dgm:pt>
    <dgm:pt modelId="{2AAD8536-3A1E-F643-8152-0755A9BE96DB}" type="pres">
      <dgm:prSet presAssocID="{D035C306-A017-354D-936F-A89FEA318B35}" presName="text" presStyleLbl="fgAcc0" presStyleIdx="2" presStyleCnt="5">
        <dgm:presLayoutVars>
          <dgm:chPref val="3"/>
        </dgm:presLayoutVars>
      </dgm:prSet>
      <dgm:spPr/>
    </dgm:pt>
    <dgm:pt modelId="{9AA97316-687B-D74B-860C-9B84C16FF7DA}" type="pres">
      <dgm:prSet presAssocID="{D035C306-A017-354D-936F-A89FEA318B35}" presName="hierChild2" presStyleCnt="0"/>
      <dgm:spPr/>
    </dgm:pt>
    <dgm:pt modelId="{A2F457F0-5317-0340-9F9F-63E146AD9D2A}" type="pres">
      <dgm:prSet presAssocID="{87900F49-BCFF-7E43-94A4-307F4A2CBDA7}" presName="hierRoot1" presStyleCnt="0"/>
      <dgm:spPr/>
    </dgm:pt>
    <dgm:pt modelId="{D2E073EB-CB8B-2349-A8E3-0DECC3B27D11}" type="pres">
      <dgm:prSet presAssocID="{87900F49-BCFF-7E43-94A4-307F4A2CBDA7}" presName="composite" presStyleCnt="0"/>
      <dgm:spPr/>
    </dgm:pt>
    <dgm:pt modelId="{DEE0CFB5-04CE-4642-AC62-2DDA854721F1}" type="pres">
      <dgm:prSet presAssocID="{87900F49-BCFF-7E43-94A4-307F4A2CBDA7}" presName="background" presStyleLbl="node0" presStyleIdx="3" presStyleCnt="5"/>
      <dgm:spPr/>
    </dgm:pt>
    <dgm:pt modelId="{7CE94648-84E5-AB43-B875-7A3438B4E256}" type="pres">
      <dgm:prSet presAssocID="{87900F49-BCFF-7E43-94A4-307F4A2CBDA7}" presName="text" presStyleLbl="fgAcc0" presStyleIdx="3" presStyleCnt="5">
        <dgm:presLayoutVars>
          <dgm:chPref val="3"/>
        </dgm:presLayoutVars>
      </dgm:prSet>
      <dgm:spPr/>
    </dgm:pt>
    <dgm:pt modelId="{4505EE2E-D71E-6947-928E-30D0ABE9F5EC}" type="pres">
      <dgm:prSet presAssocID="{87900F49-BCFF-7E43-94A4-307F4A2CBDA7}" presName="hierChild2" presStyleCnt="0"/>
      <dgm:spPr/>
    </dgm:pt>
    <dgm:pt modelId="{C9E3938F-8816-B04E-8F67-D4005AE320B4}" type="pres">
      <dgm:prSet presAssocID="{06C900DA-EF7E-4A4C-A251-BF215267B02A}" presName="hierRoot1" presStyleCnt="0"/>
      <dgm:spPr/>
    </dgm:pt>
    <dgm:pt modelId="{84767DCD-AF3D-0045-ABEF-782343A02FD8}" type="pres">
      <dgm:prSet presAssocID="{06C900DA-EF7E-4A4C-A251-BF215267B02A}" presName="composite" presStyleCnt="0"/>
      <dgm:spPr/>
    </dgm:pt>
    <dgm:pt modelId="{475B1075-BC16-014B-9A90-913BFE93F083}" type="pres">
      <dgm:prSet presAssocID="{06C900DA-EF7E-4A4C-A251-BF215267B02A}" presName="background" presStyleLbl="node0" presStyleIdx="4" presStyleCnt="5"/>
      <dgm:spPr/>
    </dgm:pt>
    <dgm:pt modelId="{7CB907E4-BFE5-B94D-8864-4D406A431D89}" type="pres">
      <dgm:prSet presAssocID="{06C900DA-EF7E-4A4C-A251-BF215267B02A}" presName="text" presStyleLbl="fgAcc0" presStyleIdx="4" presStyleCnt="5">
        <dgm:presLayoutVars>
          <dgm:chPref val="3"/>
        </dgm:presLayoutVars>
      </dgm:prSet>
      <dgm:spPr/>
    </dgm:pt>
    <dgm:pt modelId="{0BB72266-68E1-9D4E-8EF0-095C19467D81}" type="pres">
      <dgm:prSet presAssocID="{06C900DA-EF7E-4A4C-A251-BF215267B02A}" presName="hierChild2" presStyleCnt="0"/>
      <dgm:spPr/>
    </dgm:pt>
  </dgm:ptLst>
  <dgm:cxnLst>
    <dgm:cxn modelId="{6842D810-5501-744F-A1DE-CE812C395DFA}" srcId="{30EE7C22-4821-409B-AF63-8C04319FBC22}" destId="{11172356-F99C-014A-90B0-258DA6E12CD2}" srcOrd="0" destOrd="0" parTransId="{07FFE2C3-495E-AB43-8C57-ECE29BDA4708}" sibTransId="{5E1F5FAA-BDF0-E447-B9DC-3F5B0C303ED7}"/>
    <dgm:cxn modelId="{AC267528-C459-1E4B-98E1-F3A3F5F92734}" type="presOf" srcId="{30EE7C22-4821-409B-AF63-8C04319FBC22}" destId="{368A51DC-820C-D44E-82BF-D784330379F4}" srcOrd="0" destOrd="0" presId="urn:microsoft.com/office/officeart/2005/8/layout/hierarchy1"/>
    <dgm:cxn modelId="{D78E5435-7577-5244-BFD8-3BD7C92D96C4}" type="presOf" srcId="{87900F49-BCFF-7E43-94A4-307F4A2CBDA7}" destId="{7CE94648-84E5-AB43-B875-7A3438B4E256}" srcOrd="0" destOrd="0" presId="urn:microsoft.com/office/officeart/2005/8/layout/hierarchy1"/>
    <dgm:cxn modelId="{58B1E239-5F6C-C14C-AB05-C40181A2463A}" srcId="{30EE7C22-4821-409B-AF63-8C04319FBC22}" destId="{D035C306-A017-354D-936F-A89FEA318B35}" srcOrd="2" destOrd="0" parTransId="{8D6DBFA6-09CE-064A-A751-C34DA6FC7F7A}" sibTransId="{4F4296CF-36FA-F549-BD15-28DDFE410449}"/>
    <dgm:cxn modelId="{99DD9393-0D64-454C-B2E2-1BD879C04AEC}" type="presOf" srcId="{11172356-F99C-014A-90B0-258DA6E12CD2}" destId="{D2330B5F-21C4-8C47-9B8C-7105560A1D9F}" srcOrd="0" destOrd="0" presId="urn:microsoft.com/office/officeart/2005/8/layout/hierarchy1"/>
    <dgm:cxn modelId="{DAE128C2-C0FD-9245-BD5B-D68E2DE5D5C5}" srcId="{30EE7C22-4821-409B-AF63-8C04319FBC22}" destId="{87900F49-BCFF-7E43-94A4-307F4A2CBDA7}" srcOrd="3" destOrd="0" parTransId="{4F0D4471-B2ED-884D-B12B-CD29AC21BCAB}" sibTransId="{DD7E429D-7AB9-7A44-8202-B91828875699}"/>
    <dgm:cxn modelId="{0E18D9CC-5056-874B-B9CA-013373FDD4D2}" srcId="{30EE7C22-4821-409B-AF63-8C04319FBC22}" destId="{6682B2C8-8ED5-6047-A09B-5A4C07A3881B}" srcOrd="1" destOrd="0" parTransId="{9220C10E-E447-0146-BF14-4FA6FA7A36A8}" sibTransId="{A66C3E95-93C2-B44F-B805-D923FBA2933F}"/>
    <dgm:cxn modelId="{68DF06DA-6709-CC4F-91BD-9209C66271BF}" type="presOf" srcId="{06C900DA-EF7E-4A4C-A251-BF215267B02A}" destId="{7CB907E4-BFE5-B94D-8864-4D406A431D89}" srcOrd="0" destOrd="0" presId="urn:microsoft.com/office/officeart/2005/8/layout/hierarchy1"/>
    <dgm:cxn modelId="{CA8923DE-871E-344A-B23F-DB95B49820F3}" type="presOf" srcId="{D035C306-A017-354D-936F-A89FEA318B35}" destId="{2AAD8536-3A1E-F643-8152-0755A9BE96DB}" srcOrd="0" destOrd="0" presId="urn:microsoft.com/office/officeart/2005/8/layout/hierarchy1"/>
    <dgm:cxn modelId="{CE01CBE6-18E6-4D4E-AA07-300CE8E4CBDE}" type="presOf" srcId="{6682B2C8-8ED5-6047-A09B-5A4C07A3881B}" destId="{050B2F3C-A2BB-554E-859E-8A43D20E559A}" srcOrd="0" destOrd="0" presId="urn:microsoft.com/office/officeart/2005/8/layout/hierarchy1"/>
    <dgm:cxn modelId="{C95DE6FA-D6B5-5747-B464-43CB03887148}" srcId="{30EE7C22-4821-409B-AF63-8C04319FBC22}" destId="{06C900DA-EF7E-4A4C-A251-BF215267B02A}" srcOrd="4" destOrd="0" parTransId="{CC7BB193-5E0F-AD4F-863B-EAE655D91A9C}" sibTransId="{4E190E6A-2548-9F4B-A7AC-3B841CB920E0}"/>
    <dgm:cxn modelId="{6567D085-3F96-7646-A17C-45AAC8B94BF5}" type="presParOf" srcId="{368A51DC-820C-D44E-82BF-D784330379F4}" destId="{9C2EB3BF-1FDB-FF4E-8307-0EF1E8AE4DF4}" srcOrd="0" destOrd="0" presId="urn:microsoft.com/office/officeart/2005/8/layout/hierarchy1"/>
    <dgm:cxn modelId="{D0DB65E3-81B7-1240-B066-11BB143B51AF}" type="presParOf" srcId="{9C2EB3BF-1FDB-FF4E-8307-0EF1E8AE4DF4}" destId="{06C7ACE3-5690-CF40-BDD8-37E1D4896B30}" srcOrd="0" destOrd="0" presId="urn:microsoft.com/office/officeart/2005/8/layout/hierarchy1"/>
    <dgm:cxn modelId="{42821F84-FDEF-1246-874E-645A775FA0AA}" type="presParOf" srcId="{06C7ACE3-5690-CF40-BDD8-37E1D4896B30}" destId="{58975C30-78C3-1A41-A322-6E78689DE362}" srcOrd="0" destOrd="0" presId="urn:microsoft.com/office/officeart/2005/8/layout/hierarchy1"/>
    <dgm:cxn modelId="{2F2EC292-1256-EF43-A365-64673AB80FAA}" type="presParOf" srcId="{06C7ACE3-5690-CF40-BDD8-37E1D4896B30}" destId="{D2330B5F-21C4-8C47-9B8C-7105560A1D9F}" srcOrd="1" destOrd="0" presId="urn:microsoft.com/office/officeart/2005/8/layout/hierarchy1"/>
    <dgm:cxn modelId="{5930A76E-7534-A54E-B770-E770AEE43BFB}" type="presParOf" srcId="{9C2EB3BF-1FDB-FF4E-8307-0EF1E8AE4DF4}" destId="{657A0CBA-7FDE-4444-8F2A-6EC06FDD8ACC}" srcOrd="1" destOrd="0" presId="urn:microsoft.com/office/officeart/2005/8/layout/hierarchy1"/>
    <dgm:cxn modelId="{BB079288-A36F-374C-BB9B-3FD888FD8D96}" type="presParOf" srcId="{368A51DC-820C-D44E-82BF-D784330379F4}" destId="{14575E11-41BA-3142-83D4-4774732A2934}" srcOrd="1" destOrd="0" presId="urn:microsoft.com/office/officeart/2005/8/layout/hierarchy1"/>
    <dgm:cxn modelId="{2F7D104E-620D-9C4E-AAA3-9BDDFB600AD8}" type="presParOf" srcId="{14575E11-41BA-3142-83D4-4774732A2934}" destId="{97F56E56-881E-F545-A0E9-51540C68CC33}" srcOrd="0" destOrd="0" presId="urn:microsoft.com/office/officeart/2005/8/layout/hierarchy1"/>
    <dgm:cxn modelId="{D41D25EC-AB0D-B546-AC1D-28FCE90A0F90}" type="presParOf" srcId="{97F56E56-881E-F545-A0E9-51540C68CC33}" destId="{C662FC4E-DD35-DF47-8FA3-C0BCF3C915EC}" srcOrd="0" destOrd="0" presId="urn:microsoft.com/office/officeart/2005/8/layout/hierarchy1"/>
    <dgm:cxn modelId="{21C27F8C-CDDF-F44A-90F0-B59C6A7481C8}" type="presParOf" srcId="{97F56E56-881E-F545-A0E9-51540C68CC33}" destId="{050B2F3C-A2BB-554E-859E-8A43D20E559A}" srcOrd="1" destOrd="0" presId="urn:microsoft.com/office/officeart/2005/8/layout/hierarchy1"/>
    <dgm:cxn modelId="{E4F1BB4C-FE90-2247-A8E9-EEE61723A4EF}" type="presParOf" srcId="{14575E11-41BA-3142-83D4-4774732A2934}" destId="{0A3070B7-A2EC-434D-A20F-5350AD27D0FE}" srcOrd="1" destOrd="0" presId="urn:microsoft.com/office/officeart/2005/8/layout/hierarchy1"/>
    <dgm:cxn modelId="{FFB9B958-60F4-0741-9E98-F0BE53495FB7}" type="presParOf" srcId="{368A51DC-820C-D44E-82BF-D784330379F4}" destId="{CC599755-342C-814D-AA31-5DB2DD0C3BD0}" srcOrd="2" destOrd="0" presId="urn:microsoft.com/office/officeart/2005/8/layout/hierarchy1"/>
    <dgm:cxn modelId="{F5AFBD4B-D6DC-7A47-8FA0-58E3E326CF80}" type="presParOf" srcId="{CC599755-342C-814D-AA31-5DB2DD0C3BD0}" destId="{CEB6E492-9651-4947-A143-127A8058A033}" srcOrd="0" destOrd="0" presId="urn:microsoft.com/office/officeart/2005/8/layout/hierarchy1"/>
    <dgm:cxn modelId="{C5B0C5B5-CDBD-A342-8465-1360F9B95861}" type="presParOf" srcId="{CEB6E492-9651-4947-A143-127A8058A033}" destId="{0933FFED-54B2-8E43-8BC3-821C38B08F89}" srcOrd="0" destOrd="0" presId="urn:microsoft.com/office/officeart/2005/8/layout/hierarchy1"/>
    <dgm:cxn modelId="{56048ED0-C411-6D44-B49C-006EB6734BC0}" type="presParOf" srcId="{CEB6E492-9651-4947-A143-127A8058A033}" destId="{2AAD8536-3A1E-F643-8152-0755A9BE96DB}" srcOrd="1" destOrd="0" presId="urn:microsoft.com/office/officeart/2005/8/layout/hierarchy1"/>
    <dgm:cxn modelId="{5CE11DF9-2F7E-0145-B56E-112CABEA3F3A}" type="presParOf" srcId="{CC599755-342C-814D-AA31-5DB2DD0C3BD0}" destId="{9AA97316-687B-D74B-860C-9B84C16FF7DA}" srcOrd="1" destOrd="0" presId="urn:microsoft.com/office/officeart/2005/8/layout/hierarchy1"/>
    <dgm:cxn modelId="{7F8E4108-24B6-C04D-95BE-B78E1EF9C6D2}" type="presParOf" srcId="{368A51DC-820C-D44E-82BF-D784330379F4}" destId="{A2F457F0-5317-0340-9F9F-63E146AD9D2A}" srcOrd="3" destOrd="0" presId="urn:microsoft.com/office/officeart/2005/8/layout/hierarchy1"/>
    <dgm:cxn modelId="{4FC19DFF-886F-7442-A9BE-DD9B69C0A25C}" type="presParOf" srcId="{A2F457F0-5317-0340-9F9F-63E146AD9D2A}" destId="{D2E073EB-CB8B-2349-A8E3-0DECC3B27D11}" srcOrd="0" destOrd="0" presId="urn:microsoft.com/office/officeart/2005/8/layout/hierarchy1"/>
    <dgm:cxn modelId="{6A7C78CC-8063-4647-90C2-8AB0A053D8F7}" type="presParOf" srcId="{D2E073EB-CB8B-2349-A8E3-0DECC3B27D11}" destId="{DEE0CFB5-04CE-4642-AC62-2DDA854721F1}" srcOrd="0" destOrd="0" presId="urn:microsoft.com/office/officeart/2005/8/layout/hierarchy1"/>
    <dgm:cxn modelId="{0F582C84-23BD-6A46-B40D-DC386BD2D170}" type="presParOf" srcId="{D2E073EB-CB8B-2349-A8E3-0DECC3B27D11}" destId="{7CE94648-84E5-AB43-B875-7A3438B4E256}" srcOrd="1" destOrd="0" presId="urn:microsoft.com/office/officeart/2005/8/layout/hierarchy1"/>
    <dgm:cxn modelId="{B15F2DB0-21DC-354D-9681-671F7F637D9E}" type="presParOf" srcId="{A2F457F0-5317-0340-9F9F-63E146AD9D2A}" destId="{4505EE2E-D71E-6947-928E-30D0ABE9F5EC}" srcOrd="1" destOrd="0" presId="urn:microsoft.com/office/officeart/2005/8/layout/hierarchy1"/>
    <dgm:cxn modelId="{98F272EA-3F35-CC44-85D5-BAFA1D474085}" type="presParOf" srcId="{368A51DC-820C-D44E-82BF-D784330379F4}" destId="{C9E3938F-8816-B04E-8F67-D4005AE320B4}" srcOrd="4" destOrd="0" presId="urn:microsoft.com/office/officeart/2005/8/layout/hierarchy1"/>
    <dgm:cxn modelId="{EA262C8C-67FF-0444-A8F9-DD8DD162ED49}" type="presParOf" srcId="{C9E3938F-8816-B04E-8F67-D4005AE320B4}" destId="{84767DCD-AF3D-0045-ABEF-782343A02FD8}" srcOrd="0" destOrd="0" presId="urn:microsoft.com/office/officeart/2005/8/layout/hierarchy1"/>
    <dgm:cxn modelId="{9EFA9806-7634-1F41-9F17-AFF24C8090A4}" type="presParOf" srcId="{84767DCD-AF3D-0045-ABEF-782343A02FD8}" destId="{475B1075-BC16-014B-9A90-913BFE93F083}" srcOrd="0" destOrd="0" presId="urn:microsoft.com/office/officeart/2005/8/layout/hierarchy1"/>
    <dgm:cxn modelId="{455444A0-BC1D-D54E-9DD1-3B490D1BC369}" type="presParOf" srcId="{84767DCD-AF3D-0045-ABEF-782343A02FD8}" destId="{7CB907E4-BFE5-B94D-8864-4D406A431D89}" srcOrd="1" destOrd="0" presId="urn:microsoft.com/office/officeart/2005/8/layout/hierarchy1"/>
    <dgm:cxn modelId="{FED77B43-4193-474A-9FF6-822634715B77}" type="presParOf" srcId="{C9E3938F-8816-B04E-8F67-D4005AE320B4}" destId="{0BB72266-68E1-9D4E-8EF0-095C19467D8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0EE7C22-4821-409B-AF63-8C04319FBC2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A15B3C-7F05-6E4C-97F9-A5CB627CFBD9}">
      <dgm:prSet/>
      <dgm:spPr/>
      <dgm:t>
        <a:bodyPr/>
        <a:lstStyle/>
        <a:p>
          <a:r>
            <a:rPr lang="de-DE" dirty="0"/>
            <a:t>Sofortkauf</a:t>
          </a:r>
        </a:p>
      </dgm:t>
    </dgm:pt>
    <dgm:pt modelId="{D3A5FD74-0403-E240-9CB4-480A3A0A03F9}" type="parTrans" cxnId="{331B414B-FF09-8142-9F86-27BC6F52F62E}">
      <dgm:prSet/>
      <dgm:spPr/>
      <dgm:t>
        <a:bodyPr/>
        <a:lstStyle/>
        <a:p>
          <a:endParaRPr lang="de-DE"/>
        </a:p>
      </dgm:t>
    </dgm:pt>
    <dgm:pt modelId="{858D370A-1A8C-5C42-BC7A-E97D939D212E}" type="sibTrans" cxnId="{331B414B-FF09-8142-9F86-27BC6F52F62E}">
      <dgm:prSet/>
      <dgm:spPr/>
      <dgm:t>
        <a:bodyPr/>
        <a:lstStyle/>
        <a:p>
          <a:endParaRPr lang="de-DE"/>
        </a:p>
      </dgm:t>
    </dgm:pt>
    <dgm:pt modelId="{0D1AC4FA-4982-E748-A63C-2CFC5036ACE8}">
      <dgm:prSet/>
      <dgm:spPr/>
      <dgm:t>
        <a:bodyPr/>
        <a:lstStyle/>
        <a:p>
          <a:r>
            <a:rPr lang="de-DE" dirty="0"/>
            <a:t>Terminkauf</a:t>
          </a:r>
        </a:p>
      </dgm:t>
    </dgm:pt>
    <dgm:pt modelId="{F3D44D26-B0B7-EB47-BF53-E769683514CF}" type="sibTrans" cxnId="{CFFA121E-C4EF-EB4A-B3E0-FE054AE05294}">
      <dgm:prSet/>
      <dgm:spPr/>
      <dgm:t>
        <a:bodyPr/>
        <a:lstStyle/>
        <a:p>
          <a:endParaRPr lang="de-DE"/>
        </a:p>
      </dgm:t>
    </dgm:pt>
    <dgm:pt modelId="{AC5890FB-7D38-944B-9BCD-19A74A7C0403}" type="parTrans" cxnId="{CFFA121E-C4EF-EB4A-B3E0-FE054AE05294}">
      <dgm:prSet/>
      <dgm:spPr/>
      <dgm:t>
        <a:bodyPr/>
        <a:lstStyle/>
        <a:p>
          <a:endParaRPr lang="de-DE"/>
        </a:p>
      </dgm:t>
    </dgm:pt>
    <dgm:pt modelId="{5E9F66C3-0B2C-D949-AF42-63CC8C23A940}">
      <dgm:prSet/>
      <dgm:spPr/>
      <dgm:t>
        <a:bodyPr/>
        <a:lstStyle/>
        <a:p>
          <a:r>
            <a:rPr lang="de-DE" dirty="0"/>
            <a:t>Fixkauf</a:t>
          </a:r>
        </a:p>
      </dgm:t>
    </dgm:pt>
    <dgm:pt modelId="{B7F4D5E6-C498-1C49-AAAF-2CA0D0F2F903}" type="sibTrans" cxnId="{7D7FE5D8-48AA-2A4D-85BD-3DFF3B14E05D}">
      <dgm:prSet/>
      <dgm:spPr/>
      <dgm:t>
        <a:bodyPr/>
        <a:lstStyle/>
        <a:p>
          <a:endParaRPr lang="de-DE"/>
        </a:p>
      </dgm:t>
    </dgm:pt>
    <dgm:pt modelId="{85B81D50-51D6-D44C-9E18-5B1A3C572AA4}" type="parTrans" cxnId="{7D7FE5D8-48AA-2A4D-85BD-3DFF3B14E05D}">
      <dgm:prSet/>
      <dgm:spPr/>
      <dgm:t>
        <a:bodyPr/>
        <a:lstStyle/>
        <a:p>
          <a:endParaRPr lang="de-DE"/>
        </a:p>
      </dgm:t>
    </dgm:pt>
    <dgm:pt modelId="{CFA79B22-419F-C247-AFB1-D53C01ED1904}">
      <dgm:prSet/>
      <dgm:spPr/>
      <dgm:t>
        <a:bodyPr/>
        <a:lstStyle/>
        <a:p>
          <a:r>
            <a:rPr lang="de-DE" dirty="0"/>
            <a:t>Kauf auf Abruf</a:t>
          </a:r>
        </a:p>
      </dgm:t>
    </dgm:pt>
    <dgm:pt modelId="{691B44E3-7F9D-1641-9C7E-8A99FD47F289}" type="sibTrans" cxnId="{4AC1DFB7-104A-744E-AA9E-F385978515B7}">
      <dgm:prSet/>
      <dgm:spPr/>
      <dgm:t>
        <a:bodyPr/>
        <a:lstStyle/>
        <a:p>
          <a:endParaRPr lang="de-DE"/>
        </a:p>
      </dgm:t>
    </dgm:pt>
    <dgm:pt modelId="{123A747F-5BA8-F244-A009-516845BD1DBC}" type="parTrans" cxnId="{4AC1DFB7-104A-744E-AA9E-F385978515B7}">
      <dgm:prSet/>
      <dgm:spPr/>
      <dgm:t>
        <a:bodyPr/>
        <a:lstStyle/>
        <a:p>
          <a:endParaRPr lang="de-DE"/>
        </a:p>
      </dgm:t>
    </dgm:pt>
    <dgm:pt modelId="{368A51DC-820C-D44E-82BF-D784330379F4}" type="pres">
      <dgm:prSet presAssocID="{30EE7C22-4821-409B-AF63-8C04319FBC2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9E0B7CA-6012-8747-ADAD-E4F36F468A07}" type="pres">
      <dgm:prSet presAssocID="{FEA15B3C-7F05-6E4C-97F9-A5CB627CFBD9}" presName="hierRoot1" presStyleCnt="0"/>
      <dgm:spPr/>
    </dgm:pt>
    <dgm:pt modelId="{D716A8B5-E3EB-E24D-A956-0B19F4094E5C}" type="pres">
      <dgm:prSet presAssocID="{FEA15B3C-7F05-6E4C-97F9-A5CB627CFBD9}" presName="composite" presStyleCnt="0"/>
      <dgm:spPr/>
    </dgm:pt>
    <dgm:pt modelId="{B0C23BA5-29C6-FB48-A7F2-9A1D43C3F2E6}" type="pres">
      <dgm:prSet presAssocID="{FEA15B3C-7F05-6E4C-97F9-A5CB627CFBD9}" presName="background" presStyleLbl="node0" presStyleIdx="0" presStyleCnt="4"/>
      <dgm:spPr/>
    </dgm:pt>
    <dgm:pt modelId="{C778BD92-9928-1346-B27F-2B2355A99CFB}" type="pres">
      <dgm:prSet presAssocID="{FEA15B3C-7F05-6E4C-97F9-A5CB627CFBD9}" presName="text" presStyleLbl="fgAcc0" presStyleIdx="0" presStyleCnt="4">
        <dgm:presLayoutVars>
          <dgm:chPref val="3"/>
        </dgm:presLayoutVars>
      </dgm:prSet>
      <dgm:spPr/>
    </dgm:pt>
    <dgm:pt modelId="{9BD9DDA3-270C-7A40-9A77-85732E3D5F2D}" type="pres">
      <dgm:prSet presAssocID="{FEA15B3C-7F05-6E4C-97F9-A5CB627CFBD9}" presName="hierChild2" presStyleCnt="0"/>
      <dgm:spPr/>
    </dgm:pt>
    <dgm:pt modelId="{55CD40EF-6862-DF43-93B0-EF1534904F6A}" type="pres">
      <dgm:prSet presAssocID="{0D1AC4FA-4982-E748-A63C-2CFC5036ACE8}" presName="hierRoot1" presStyleCnt="0"/>
      <dgm:spPr/>
    </dgm:pt>
    <dgm:pt modelId="{D756C9E6-DEC3-7C43-A5F3-2CCDED8D4CC7}" type="pres">
      <dgm:prSet presAssocID="{0D1AC4FA-4982-E748-A63C-2CFC5036ACE8}" presName="composite" presStyleCnt="0"/>
      <dgm:spPr/>
    </dgm:pt>
    <dgm:pt modelId="{6171DF56-51E5-8148-A36B-8EEAC83C278D}" type="pres">
      <dgm:prSet presAssocID="{0D1AC4FA-4982-E748-A63C-2CFC5036ACE8}" presName="background" presStyleLbl="node0" presStyleIdx="1" presStyleCnt="4"/>
      <dgm:spPr/>
    </dgm:pt>
    <dgm:pt modelId="{4B686585-11B9-B34E-8FA1-3754D843AB2B}" type="pres">
      <dgm:prSet presAssocID="{0D1AC4FA-4982-E748-A63C-2CFC5036ACE8}" presName="text" presStyleLbl="fgAcc0" presStyleIdx="1" presStyleCnt="4">
        <dgm:presLayoutVars>
          <dgm:chPref val="3"/>
        </dgm:presLayoutVars>
      </dgm:prSet>
      <dgm:spPr/>
    </dgm:pt>
    <dgm:pt modelId="{E505C9D6-FB67-D649-A6ED-C04637B33340}" type="pres">
      <dgm:prSet presAssocID="{0D1AC4FA-4982-E748-A63C-2CFC5036ACE8}" presName="hierChild2" presStyleCnt="0"/>
      <dgm:spPr/>
    </dgm:pt>
    <dgm:pt modelId="{7DBF4801-1C26-4F43-A72D-0E17BD295788}" type="pres">
      <dgm:prSet presAssocID="{5E9F66C3-0B2C-D949-AF42-63CC8C23A940}" presName="hierRoot1" presStyleCnt="0"/>
      <dgm:spPr/>
    </dgm:pt>
    <dgm:pt modelId="{C965E5DA-65FE-8747-A701-2DED07077C3C}" type="pres">
      <dgm:prSet presAssocID="{5E9F66C3-0B2C-D949-AF42-63CC8C23A940}" presName="composite" presStyleCnt="0"/>
      <dgm:spPr/>
    </dgm:pt>
    <dgm:pt modelId="{FE7E13A9-C377-A147-B80A-7F6F1CFCD60B}" type="pres">
      <dgm:prSet presAssocID="{5E9F66C3-0B2C-D949-AF42-63CC8C23A940}" presName="background" presStyleLbl="node0" presStyleIdx="2" presStyleCnt="4"/>
      <dgm:spPr/>
    </dgm:pt>
    <dgm:pt modelId="{A4536FEE-66BD-9C49-89A4-20DF531212C0}" type="pres">
      <dgm:prSet presAssocID="{5E9F66C3-0B2C-D949-AF42-63CC8C23A940}" presName="text" presStyleLbl="fgAcc0" presStyleIdx="2" presStyleCnt="4">
        <dgm:presLayoutVars>
          <dgm:chPref val="3"/>
        </dgm:presLayoutVars>
      </dgm:prSet>
      <dgm:spPr/>
    </dgm:pt>
    <dgm:pt modelId="{8938D238-9584-C946-9386-1D6400E9FD66}" type="pres">
      <dgm:prSet presAssocID="{5E9F66C3-0B2C-D949-AF42-63CC8C23A940}" presName="hierChild2" presStyleCnt="0"/>
      <dgm:spPr/>
    </dgm:pt>
    <dgm:pt modelId="{2D8A1C33-8FA1-CD46-A9FC-92DAADF73EE7}" type="pres">
      <dgm:prSet presAssocID="{CFA79B22-419F-C247-AFB1-D53C01ED1904}" presName="hierRoot1" presStyleCnt="0"/>
      <dgm:spPr/>
    </dgm:pt>
    <dgm:pt modelId="{ADB09AE0-AB40-F545-ACD5-72EDB15E1E1B}" type="pres">
      <dgm:prSet presAssocID="{CFA79B22-419F-C247-AFB1-D53C01ED1904}" presName="composite" presStyleCnt="0"/>
      <dgm:spPr/>
    </dgm:pt>
    <dgm:pt modelId="{BA6BAFF7-4FB1-F64D-9040-0E0BAF4988E8}" type="pres">
      <dgm:prSet presAssocID="{CFA79B22-419F-C247-AFB1-D53C01ED1904}" presName="background" presStyleLbl="node0" presStyleIdx="3" presStyleCnt="4"/>
      <dgm:spPr/>
    </dgm:pt>
    <dgm:pt modelId="{E7F9C0E6-2335-244A-AC2C-C557615D4A2D}" type="pres">
      <dgm:prSet presAssocID="{CFA79B22-419F-C247-AFB1-D53C01ED1904}" presName="text" presStyleLbl="fgAcc0" presStyleIdx="3" presStyleCnt="4">
        <dgm:presLayoutVars>
          <dgm:chPref val="3"/>
        </dgm:presLayoutVars>
      </dgm:prSet>
      <dgm:spPr/>
    </dgm:pt>
    <dgm:pt modelId="{09F0B07F-E9AF-B844-8C96-6F1B7B26A16B}" type="pres">
      <dgm:prSet presAssocID="{CFA79B22-419F-C247-AFB1-D53C01ED1904}" presName="hierChild2" presStyleCnt="0"/>
      <dgm:spPr/>
    </dgm:pt>
  </dgm:ptLst>
  <dgm:cxnLst>
    <dgm:cxn modelId="{5E208A16-85A2-3442-83AC-A921ED9F21F5}" type="presOf" srcId="{5E9F66C3-0B2C-D949-AF42-63CC8C23A940}" destId="{A4536FEE-66BD-9C49-89A4-20DF531212C0}" srcOrd="0" destOrd="0" presId="urn:microsoft.com/office/officeart/2005/8/layout/hierarchy1"/>
    <dgm:cxn modelId="{CFFA121E-C4EF-EB4A-B3E0-FE054AE05294}" srcId="{30EE7C22-4821-409B-AF63-8C04319FBC22}" destId="{0D1AC4FA-4982-E748-A63C-2CFC5036ACE8}" srcOrd="1" destOrd="0" parTransId="{AC5890FB-7D38-944B-9BCD-19A74A7C0403}" sibTransId="{F3D44D26-B0B7-EB47-BF53-E769683514CF}"/>
    <dgm:cxn modelId="{AC267528-C459-1E4B-98E1-F3A3F5F92734}" type="presOf" srcId="{30EE7C22-4821-409B-AF63-8C04319FBC22}" destId="{368A51DC-820C-D44E-82BF-D784330379F4}" srcOrd="0" destOrd="0" presId="urn:microsoft.com/office/officeart/2005/8/layout/hierarchy1"/>
    <dgm:cxn modelId="{331B414B-FF09-8142-9F86-27BC6F52F62E}" srcId="{30EE7C22-4821-409B-AF63-8C04319FBC22}" destId="{FEA15B3C-7F05-6E4C-97F9-A5CB627CFBD9}" srcOrd="0" destOrd="0" parTransId="{D3A5FD74-0403-E240-9CB4-480A3A0A03F9}" sibTransId="{858D370A-1A8C-5C42-BC7A-E97D939D212E}"/>
    <dgm:cxn modelId="{E1F46165-FC7E-6F47-A26B-32F94505D7C4}" type="presOf" srcId="{FEA15B3C-7F05-6E4C-97F9-A5CB627CFBD9}" destId="{C778BD92-9928-1346-B27F-2B2355A99CFB}" srcOrd="0" destOrd="0" presId="urn:microsoft.com/office/officeart/2005/8/layout/hierarchy1"/>
    <dgm:cxn modelId="{03D0936B-C0A4-3B42-A97A-010969721B62}" type="presOf" srcId="{0D1AC4FA-4982-E748-A63C-2CFC5036ACE8}" destId="{4B686585-11B9-B34E-8FA1-3754D843AB2B}" srcOrd="0" destOrd="0" presId="urn:microsoft.com/office/officeart/2005/8/layout/hierarchy1"/>
    <dgm:cxn modelId="{4AC1DFB7-104A-744E-AA9E-F385978515B7}" srcId="{30EE7C22-4821-409B-AF63-8C04319FBC22}" destId="{CFA79B22-419F-C247-AFB1-D53C01ED1904}" srcOrd="3" destOrd="0" parTransId="{123A747F-5BA8-F244-A009-516845BD1DBC}" sibTransId="{691B44E3-7F9D-1641-9C7E-8A99FD47F289}"/>
    <dgm:cxn modelId="{171141C6-6858-9C44-83B9-E98414B2FCCA}" type="presOf" srcId="{CFA79B22-419F-C247-AFB1-D53C01ED1904}" destId="{E7F9C0E6-2335-244A-AC2C-C557615D4A2D}" srcOrd="0" destOrd="0" presId="urn:microsoft.com/office/officeart/2005/8/layout/hierarchy1"/>
    <dgm:cxn modelId="{7D7FE5D8-48AA-2A4D-85BD-3DFF3B14E05D}" srcId="{30EE7C22-4821-409B-AF63-8C04319FBC22}" destId="{5E9F66C3-0B2C-D949-AF42-63CC8C23A940}" srcOrd="2" destOrd="0" parTransId="{85B81D50-51D6-D44C-9E18-5B1A3C572AA4}" sibTransId="{B7F4D5E6-C498-1C49-AAAF-2CA0D0F2F903}"/>
    <dgm:cxn modelId="{3B11A575-BD10-744E-BE64-0395A1A95A78}" type="presParOf" srcId="{368A51DC-820C-D44E-82BF-D784330379F4}" destId="{B9E0B7CA-6012-8747-ADAD-E4F36F468A07}" srcOrd="0" destOrd="0" presId="urn:microsoft.com/office/officeart/2005/8/layout/hierarchy1"/>
    <dgm:cxn modelId="{94A92B4B-72D1-A24D-A018-4899907FAD3F}" type="presParOf" srcId="{B9E0B7CA-6012-8747-ADAD-E4F36F468A07}" destId="{D716A8B5-E3EB-E24D-A956-0B19F4094E5C}" srcOrd="0" destOrd="0" presId="urn:microsoft.com/office/officeart/2005/8/layout/hierarchy1"/>
    <dgm:cxn modelId="{3B7D4B69-33B2-1D4B-A257-A17C6BF9FF38}" type="presParOf" srcId="{D716A8B5-E3EB-E24D-A956-0B19F4094E5C}" destId="{B0C23BA5-29C6-FB48-A7F2-9A1D43C3F2E6}" srcOrd="0" destOrd="0" presId="urn:microsoft.com/office/officeart/2005/8/layout/hierarchy1"/>
    <dgm:cxn modelId="{BDA80956-3D41-F94E-8F41-12F70A0CC515}" type="presParOf" srcId="{D716A8B5-E3EB-E24D-A956-0B19F4094E5C}" destId="{C778BD92-9928-1346-B27F-2B2355A99CFB}" srcOrd="1" destOrd="0" presId="urn:microsoft.com/office/officeart/2005/8/layout/hierarchy1"/>
    <dgm:cxn modelId="{E12801D4-1508-7D42-A592-7F34E67E3E73}" type="presParOf" srcId="{B9E0B7CA-6012-8747-ADAD-E4F36F468A07}" destId="{9BD9DDA3-270C-7A40-9A77-85732E3D5F2D}" srcOrd="1" destOrd="0" presId="urn:microsoft.com/office/officeart/2005/8/layout/hierarchy1"/>
    <dgm:cxn modelId="{7F7B08CD-A1A9-7D4A-BE63-59CD5310FB2D}" type="presParOf" srcId="{368A51DC-820C-D44E-82BF-D784330379F4}" destId="{55CD40EF-6862-DF43-93B0-EF1534904F6A}" srcOrd="1" destOrd="0" presId="urn:microsoft.com/office/officeart/2005/8/layout/hierarchy1"/>
    <dgm:cxn modelId="{0ADAAEDE-26EB-C64E-956F-D31B572C0577}" type="presParOf" srcId="{55CD40EF-6862-DF43-93B0-EF1534904F6A}" destId="{D756C9E6-DEC3-7C43-A5F3-2CCDED8D4CC7}" srcOrd="0" destOrd="0" presId="urn:microsoft.com/office/officeart/2005/8/layout/hierarchy1"/>
    <dgm:cxn modelId="{1BFDFFFD-D3C2-B045-BDFB-067E43501209}" type="presParOf" srcId="{D756C9E6-DEC3-7C43-A5F3-2CCDED8D4CC7}" destId="{6171DF56-51E5-8148-A36B-8EEAC83C278D}" srcOrd="0" destOrd="0" presId="urn:microsoft.com/office/officeart/2005/8/layout/hierarchy1"/>
    <dgm:cxn modelId="{63361E25-9853-F24A-95F6-BDC29EDEB06A}" type="presParOf" srcId="{D756C9E6-DEC3-7C43-A5F3-2CCDED8D4CC7}" destId="{4B686585-11B9-B34E-8FA1-3754D843AB2B}" srcOrd="1" destOrd="0" presId="urn:microsoft.com/office/officeart/2005/8/layout/hierarchy1"/>
    <dgm:cxn modelId="{F3C4C200-A42A-A145-B16D-8B2F953F6508}" type="presParOf" srcId="{55CD40EF-6862-DF43-93B0-EF1534904F6A}" destId="{E505C9D6-FB67-D649-A6ED-C04637B33340}" srcOrd="1" destOrd="0" presId="urn:microsoft.com/office/officeart/2005/8/layout/hierarchy1"/>
    <dgm:cxn modelId="{BCC9D5A6-BAB8-9640-A76B-6DC1AA41E677}" type="presParOf" srcId="{368A51DC-820C-D44E-82BF-D784330379F4}" destId="{7DBF4801-1C26-4F43-A72D-0E17BD295788}" srcOrd="2" destOrd="0" presId="urn:microsoft.com/office/officeart/2005/8/layout/hierarchy1"/>
    <dgm:cxn modelId="{A406205A-3776-2F42-9965-71A01C7517CF}" type="presParOf" srcId="{7DBF4801-1C26-4F43-A72D-0E17BD295788}" destId="{C965E5DA-65FE-8747-A701-2DED07077C3C}" srcOrd="0" destOrd="0" presId="urn:microsoft.com/office/officeart/2005/8/layout/hierarchy1"/>
    <dgm:cxn modelId="{0241957B-5149-1246-9FD3-16530A682E14}" type="presParOf" srcId="{C965E5DA-65FE-8747-A701-2DED07077C3C}" destId="{FE7E13A9-C377-A147-B80A-7F6F1CFCD60B}" srcOrd="0" destOrd="0" presId="urn:microsoft.com/office/officeart/2005/8/layout/hierarchy1"/>
    <dgm:cxn modelId="{F127B0EE-9AA0-AA49-B500-6A2E9117041F}" type="presParOf" srcId="{C965E5DA-65FE-8747-A701-2DED07077C3C}" destId="{A4536FEE-66BD-9C49-89A4-20DF531212C0}" srcOrd="1" destOrd="0" presId="urn:microsoft.com/office/officeart/2005/8/layout/hierarchy1"/>
    <dgm:cxn modelId="{7979F2A5-89F1-F24C-9976-BE2FDBF3C723}" type="presParOf" srcId="{7DBF4801-1C26-4F43-A72D-0E17BD295788}" destId="{8938D238-9584-C946-9386-1D6400E9FD66}" srcOrd="1" destOrd="0" presId="urn:microsoft.com/office/officeart/2005/8/layout/hierarchy1"/>
    <dgm:cxn modelId="{BEBDF431-F964-524B-8EDD-9EC1385F2E30}" type="presParOf" srcId="{368A51DC-820C-D44E-82BF-D784330379F4}" destId="{2D8A1C33-8FA1-CD46-A9FC-92DAADF73EE7}" srcOrd="3" destOrd="0" presId="urn:microsoft.com/office/officeart/2005/8/layout/hierarchy1"/>
    <dgm:cxn modelId="{E7DFF85B-C394-E74E-A325-8101424B3E32}" type="presParOf" srcId="{2D8A1C33-8FA1-CD46-A9FC-92DAADF73EE7}" destId="{ADB09AE0-AB40-F545-ACD5-72EDB15E1E1B}" srcOrd="0" destOrd="0" presId="urn:microsoft.com/office/officeart/2005/8/layout/hierarchy1"/>
    <dgm:cxn modelId="{418999A9-B4A8-5E4D-BC96-05D6980C1718}" type="presParOf" srcId="{ADB09AE0-AB40-F545-ACD5-72EDB15E1E1B}" destId="{BA6BAFF7-4FB1-F64D-9040-0E0BAF4988E8}" srcOrd="0" destOrd="0" presId="urn:microsoft.com/office/officeart/2005/8/layout/hierarchy1"/>
    <dgm:cxn modelId="{7CE4883E-AB6B-8F40-9291-52BC03544225}" type="presParOf" srcId="{ADB09AE0-AB40-F545-ACD5-72EDB15E1E1B}" destId="{E7F9C0E6-2335-244A-AC2C-C557615D4A2D}" srcOrd="1" destOrd="0" presId="urn:microsoft.com/office/officeart/2005/8/layout/hierarchy1"/>
    <dgm:cxn modelId="{5B14683B-9F21-7F40-B4C4-56F9F3A78E1B}" type="presParOf" srcId="{2D8A1C33-8FA1-CD46-A9FC-92DAADF73EE7}" destId="{09F0B07F-E9AF-B844-8C96-6F1B7B26A16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0EE7C22-4821-409B-AF63-8C04319FBC2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A15B3C-7F05-6E4C-97F9-A5CB627CFBD9}">
      <dgm:prSet/>
      <dgm:spPr/>
      <dgm:t>
        <a:bodyPr/>
        <a:lstStyle/>
        <a:p>
          <a:r>
            <a:rPr lang="de-DE"/>
            <a:t>Anzahlung (Vorauszahlung)</a:t>
          </a:r>
          <a:endParaRPr lang="de-DE" dirty="0"/>
        </a:p>
      </dgm:t>
    </dgm:pt>
    <dgm:pt modelId="{D3A5FD74-0403-E240-9CB4-480A3A0A03F9}" type="parTrans" cxnId="{331B414B-FF09-8142-9F86-27BC6F52F62E}">
      <dgm:prSet/>
      <dgm:spPr/>
      <dgm:t>
        <a:bodyPr/>
        <a:lstStyle/>
        <a:p>
          <a:endParaRPr lang="de-DE"/>
        </a:p>
      </dgm:t>
    </dgm:pt>
    <dgm:pt modelId="{858D370A-1A8C-5C42-BC7A-E97D939D212E}" type="sibTrans" cxnId="{331B414B-FF09-8142-9F86-27BC6F52F62E}">
      <dgm:prSet/>
      <dgm:spPr/>
      <dgm:t>
        <a:bodyPr/>
        <a:lstStyle/>
        <a:p>
          <a:endParaRPr lang="de-DE"/>
        </a:p>
      </dgm:t>
    </dgm:pt>
    <dgm:pt modelId="{0D1AC4FA-4982-E748-A63C-2CFC5036ACE8}">
      <dgm:prSet/>
      <dgm:spPr/>
      <dgm:t>
        <a:bodyPr/>
        <a:lstStyle/>
        <a:p>
          <a:r>
            <a:rPr lang="de-DE" dirty="0"/>
            <a:t>Barkauf (Sofortkauf)</a:t>
          </a:r>
        </a:p>
      </dgm:t>
    </dgm:pt>
    <dgm:pt modelId="{F3D44D26-B0B7-EB47-BF53-E769683514CF}" type="sibTrans" cxnId="{CFFA121E-C4EF-EB4A-B3E0-FE054AE05294}">
      <dgm:prSet/>
      <dgm:spPr/>
      <dgm:t>
        <a:bodyPr/>
        <a:lstStyle/>
        <a:p>
          <a:endParaRPr lang="de-DE"/>
        </a:p>
      </dgm:t>
    </dgm:pt>
    <dgm:pt modelId="{AC5890FB-7D38-944B-9BCD-19A74A7C0403}" type="parTrans" cxnId="{CFFA121E-C4EF-EB4A-B3E0-FE054AE05294}">
      <dgm:prSet/>
      <dgm:spPr/>
      <dgm:t>
        <a:bodyPr/>
        <a:lstStyle/>
        <a:p>
          <a:endParaRPr lang="de-DE"/>
        </a:p>
      </dgm:t>
    </dgm:pt>
    <dgm:pt modelId="{5E9F66C3-0B2C-D949-AF42-63CC8C23A940}">
      <dgm:prSet/>
      <dgm:spPr/>
      <dgm:t>
        <a:bodyPr/>
        <a:lstStyle/>
        <a:p>
          <a:r>
            <a:rPr lang="de-DE" dirty="0"/>
            <a:t>Zielkauf (Kreditkauf)</a:t>
          </a:r>
        </a:p>
      </dgm:t>
    </dgm:pt>
    <dgm:pt modelId="{B7F4D5E6-C498-1C49-AAAF-2CA0D0F2F903}" type="sibTrans" cxnId="{7D7FE5D8-48AA-2A4D-85BD-3DFF3B14E05D}">
      <dgm:prSet/>
      <dgm:spPr/>
      <dgm:t>
        <a:bodyPr/>
        <a:lstStyle/>
        <a:p>
          <a:endParaRPr lang="de-DE"/>
        </a:p>
      </dgm:t>
    </dgm:pt>
    <dgm:pt modelId="{85B81D50-51D6-D44C-9E18-5B1A3C572AA4}" type="parTrans" cxnId="{7D7FE5D8-48AA-2A4D-85BD-3DFF3B14E05D}">
      <dgm:prSet/>
      <dgm:spPr/>
      <dgm:t>
        <a:bodyPr/>
        <a:lstStyle/>
        <a:p>
          <a:endParaRPr lang="de-DE"/>
        </a:p>
      </dgm:t>
    </dgm:pt>
    <dgm:pt modelId="{CFA79B22-419F-C247-AFB1-D53C01ED1904}">
      <dgm:prSet/>
      <dgm:spPr/>
      <dgm:t>
        <a:bodyPr/>
        <a:lstStyle/>
        <a:p>
          <a:r>
            <a:rPr lang="de-DE" dirty="0"/>
            <a:t>Teilzahlungskauf (Ratenkauf)</a:t>
          </a:r>
        </a:p>
      </dgm:t>
    </dgm:pt>
    <dgm:pt modelId="{691B44E3-7F9D-1641-9C7E-8A99FD47F289}" type="sibTrans" cxnId="{4AC1DFB7-104A-744E-AA9E-F385978515B7}">
      <dgm:prSet/>
      <dgm:spPr/>
      <dgm:t>
        <a:bodyPr/>
        <a:lstStyle/>
        <a:p>
          <a:endParaRPr lang="de-DE"/>
        </a:p>
      </dgm:t>
    </dgm:pt>
    <dgm:pt modelId="{123A747F-5BA8-F244-A009-516845BD1DBC}" type="parTrans" cxnId="{4AC1DFB7-104A-744E-AA9E-F385978515B7}">
      <dgm:prSet/>
      <dgm:spPr/>
      <dgm:t>
        <a:bodyPr/>
        <a:lstStyle/>
        <a:p>
          <a:endParaRPr lang="de-DE"/>
        </a:p>
      </dgm:t>
    </dgm:pt>
    <dgm:pt modelId="{368A51DC-820C-D44E-82BF-D784330379F4}" type="pres">
      <dgm:prSet presAssocID="{30EE7C22-4821-409B-AF63-8C04319FBC2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9E0B7CA-6012-8747-ADAD-E4F36F468A07}" type="pres">
      <dgm:prSet presAssocID="{FEA15B3C-7F05-6E4C-97F9-A5CB627CFBD9}" presName="hierRoot1" presStyleCnt="0"/>
      <dgm:spPr/>
    </dgm:pt>
    <dgm:pt modelId="{D716A8B5-E3EB-E24D-A956-0B19F4094E5C}" type="pres">
      <dgm:prSet presAssocID="{FEA15B3C-7F05-6E4C-97F9-A5CB627CFBD9}" presName="composite" presStyleCnt="0"/>
      <dgm:spPr/>
    </dgm:pt>
    <dgm:pt modelId="{B0C23BA5-29C6-FB48-A7F2-9A1D43C3F2E6}" type="pres">
      <dgm:prSet presAssocID="{FEA15B3C-7F05-6E4C-97F9-A5CB627CFBD9}" presName="background" presStyleLbl="node0" presStyleIdx="0" presStyleCnt="4"/>
      <dgm:spPr/>
    </dgm:pt>
    <dgm:pt modelId="{C778BD92-9928-1346-B27F-2B2355A99CFB}" type="pres">
      <dgm:prSet presAssocID="{FEA15B3C-7F05-6E4C-97F9-A5CB627CFBD9}" presName="text" presStyleLbl="fgAcc0" presStyleIdx="0" presStyleCnt="4">
        <dgm:presLayoutVars>
          <dgm:chPref val="3"/>
        </dgm:presLayoutVars>
      </dgm:prSet>
      <dgm:spPr/>
    </dgm:pt>
    <dgm:pt modelId="{9BD9DDA3-270C-7A40-9A77-85732E3D5F2D}" type="pres">
      <dgm:prSet presAssocID="{FEA15B3C-7F05-6E4C-97F9-A5CB627CFBD9}" presName="hierChild2" presStyleCnt="0"/>
      <dgm:spPr/>
    </dgm:pt>
    <dgm:pt modelId="{55CD40EF-6862-DF43-93B0-EF1534904F6A}" type="pres">
      <dgm:prSet presAssocID="{0D1AC4FA-4982-E748-A63C-2CFC5036ACE8}" presName="hierRoot1" presStyleCnt="0"/>
      <dgm:spPr/>
    </dgm:pt>
    <dgm:pt modelId="{D756C9E6-DEC3-7C43-A5F3-2CCDED8D4CC7}" type="pres">
      <dgm:prSet presAssocID="{0D1AC4FA-4982-E748-A63C-2CFC5036ACE8}" presName="composite" presStyleCnt="0"/>
      <dgm:spPr/>
    </dgm:pt>
    <dgm:pt modelId="{6171DF56-51E5-8148-A36B-8EEAC83C278D}" type="pres">
      <dgm:prSet presAssocID="{0D1AC4FA-4982-E748-A63C-2CFC5036ACE8}" presName="background" presStyleLbl="node0" presStyleIdx="1" presStyleCnt="4"/>
      <dgm:spPr/>
    </dgm:pt>
    <dgm:pt modelId="{4B686585-11B9-B34E-8FA1-3754D843AB2B}" type="pres">
      <dgm:prSet presAssocID="{0D1AC4FA-4982-E748-A63C-2CFC5036ACE8}" presName="text" presStyleLbl="fgAcc0" presStyleIdx="1" presStyleCnt="4">
        <dgm:presLayoutVars>
          <dgm:chPref val="3"/>
        </dgm:presLayoutVars>
      </dgm:prSet>
      <dgm:spPr/>
    </dgm:pt>
    <dgm:pt modelId="{E505C9D6-FB67-D649-A6ED-C04637B33340}" type="pres">
      <dgm:prSet presAssocID="{0D1AC4FA-4982-E748-A63C-2CFC5036ACE8}" presName="hierChild2" presStyleCnt="0"/>
      <dgm:spPr/>
    </dgm:pt>
    <dgm:pt modelId="{7DBF4801-1C26-4F43-A72D-0E17BD295788}" type="pres">
      <dgm:prSet presAssocID="{5E9F66C3-0B2C-D949-AF42-63CC8C23A940}" presName="hierRoot1" presStyleCnt="0"/>
      <dgm:spPr/>
    </dgm:pt>
    <dgm:pt modelId="{C965E5DA-65FE-8747-A701-2DED07077C3C}" type="pres">
      <dgm:prSet presAssocID="{5E9F66C3-0B2C-D949-AF42-63CC8C23A940}" presName="composite" presStyleCnt="0"/>
      <dgm:spPr/>
    </dgm:pt>
    <dgm:pt modelId="{FE7E13A9-C377-A147-B80A-7F6F1CFCD60B}" type="pres">
      <dgm:prSet presAssocID="{5E9F66C3-0B2C-D949-AF42-63CC8C23A940}" presName="background" presStyleLbl="node0" presStyleIdx="2" presStyleCnt="4"/>
      <dgm:spPr/>
    </dgm:pt>
    <dgm:pt modelId="{A4536FEE-66BD-9C49-89A4-20DF531212C0}" type="pres">
      <dgm:prSet presAssocID="{5E9F66C3-0B2C-D949-AF42-63CC8C23A940}" presName="text" presStyleLbl="fgAcc0" presStyleIdx="2" presStyleCnt="4">
        <dgm:presLayoutVars>
          <dgm:chPref val="3"/>
        </dgm:presLayoutVars>
      </dgm:prSet>
      <dgm:spPr/>
    </dgm:pt>
    <dgm:pt modelId="{8938D238-9584-C946-9386-1D6400E9FD66}" type="pres">
      <dgm:prSet presAssocID="{5E9F66C3-0B2C-D949-AF42-63CC8C23A940}" presName="hierChild2" presStyleCnt="0"/>
      <dgm:spPr/>
    </dgm:pt>
    <dgm:pt modelId="{2D8A1C33-8FA1-CD46-A9FC-92DAADF73EE7}" type="pres">
      <dgm:prSet presAssocID="{CFA79B22-419F-C247-AFB1-D53C01ED1904}" presName="hierRoot1" presStyleCnt="0"/>
      <dgm:spPr/>
    </dgm:pt>
    <dgm:pt modelId="{ADB09AE0-AB40-F545-ACD5-72EDB15E1E1B}" type="pres">
      <dgm:prSet presAssocID="{CFA79B22-419F-C247-AFB1-D53C01ED1904}" presName="composite" presStyleCnt="0"/>
      <dgm:spPr/>
    </dgm:pt>
    <dgm:pt modelId="{BA6BAFF7-4FB1-F64D-9040-0E0BAF4988E8}" type="pres">
      <dgm:prSet presAssocID="{CFA79B22-419F-C247-AFB1-D53C01ED1904}" presName="background" presStyleLbl="node0" presStyleIdx="3" presStyleCnt="4"/>
      <dgm:spPr/>
    </dgm:pt>
    <dgm:pt modelId="{E7F9C0E6-2335-244A-AC2C-C557615D4A2D}" type="pres">
      <dgm:prSet presAssocID="{CFA79B22-419F-C247-AFB1-D53C01ED1904}" presName="text" presStyleLbl="fgAcc0" presStyleIdx="3" presStyleCnt="4">
        <dgm:presLayoutVars>
          <dgm:chPref val="3"/>
        </dgm:presLayoutVars>
      </dgm:prSet>
      <dgm:spPr/>
    </dgm:pt>
    <dgm:pt modelId="{09F0B07F-E9AF-B844-8C96-6F1B7B26A16B}" type="pres">
      <dgm:prSet presAssocID="{CFA79B22-419F-C247-AFB1-D53C01ED1904}" presName="hierChild2" presStyleCnt="0"/>
      <dgm:spPr/>
    </dgm:pt>
  </dgm:ptLst>
  <dgm:cxnLst>
    <dgm:cxn modelId="{5E208A16-85A2-3442-83AC-A921ED9F21F5}" type="presOf" srcId="{5E9F66C3-0B2C-D949-AF42-63CC8C23A940}" destId="{A4536FEE-66BD-9C49-89A4-20DF531212C0}" srcOrd="0" destOrd="0" presId="urn:microsoft.com/office/officeart/2005/8/layout/hierarchy1"/>
    <dgm:cxn modelId="{CFFA121E-C4EF-EB4A-B3E0-FE054AE05294}" srcId="{30EE7C22-4821-409B-AF63-8C04319FBC22}" destId="{0D1AC4FA-4982-E748-A63C-2CFC5036ACE8}" srcOrd="1" destOrd="0" parTransId="{AC5890FB-7D38-944B-9BCD-19A74A7C0403}" sibTransId="{F3D44D26-B0B7-EB47-BF53-E769683514CF}"/>
    <dgm:cxn modelId="{AC267528-C459-1E4B-98E1-F3A3F5F92734}" type="presOf" srcId="{30EE7C22-4821-409B-AF63-8C04319FBC22}" destId="{368A51DC-820C-D44E-82BF-D784330379F4}" srcOrd="0" destOrd="0" presId="urn:microsoft.com/office/officeart/2005/8/layout/hierarchy1"/>
    <dgm:cxn modelId="{331B414B-FF09-8142-9F86-27BC6F52F62E}" srcId="{30EE7C22-4821-409B-AF63-8C04319FBC22}" destId="{FEA15B3C-7F05-6E4C-97F9-A5CB627CFBD9}" srcOrd="0" destOrd="0" parTransId="{D3A5FD74-0403-E240-9CB4-480A3A0A03F9}" sibTransId="{858D370A-1A8C-5C42-BC7A-E97D939D212E}"/>
    <dgm:cxn modelId="{E1F46165-FC7E-6F47-A26B-32F94505D7C4}" type="presOf" srcId="{FEA15B3C-7F05-6E4C-97F9-A5CB627CFBD9}" destId="{C778BD92-9928-1346-B27F-2B2355A99CFB}" srcOrd="0" destOrd="0" presId="urn:microsoft.com/office/officeart/2005/8/layout/hierarchy1"/>
    <dgm:cxn modelId="{03D0936B-C0A4-3B42-A97A-010969721B62}" type="presOf" srcId="{0D1AC4FA-4982-E748-A63C-2CFC5036ACE8}" destId="{4B686585-11B9-B34E-8FA1-3754D843AB2B}" srcOrd="0" destOrd="0" presId="urn:microsoft.com/office/officeart/2005/8/layout/hierarchy1"/>
    <dgm:cxn modelId="{4AC1DFB7-104A-744E-AA9E-F385978515B7}" srcId="{30EE7C22-4821-409B-AF63-8C04319FBC22}" destId="{CFA79B22-419F-C247-AFB1-D53C01ED1904}" srcOrd="3" destOrd="0" parTransId="{123A747F-5BA8-F244-A009-516845BD1DBC}" sibTransId="{691B44E3-7F9D-1641-9C7E-8A99FD47F289}"/>
    <dgm:cxn modelId="{171141C6-6858-9C44-83B9-E98414B2FCCA}" type="presOf" srcId="{CFA79B22-419F-C247-AFB1-D53C01ED1904}" destId="{E7F9C0E6-2335-244A-AC2C-C557615D4A2D}" srcOrd="0" destOrd="0" presId="urn:microsoft.com/office/officeart/2005/8/layout/hierarchy1"/>
    <dgm:cxn modelId="{7D7FE5D8-48AA-2A4D-85BD-3DFF3B14E05D}" srcId="{30EE7C22-4821-409B-AF63-8C04319FBC22}" destId="{5E9F66C3-0B2C-D949-AF42-63CC8C23A940}" srcOrd="2" destOrd="0" parTransId="{85B81D50-51D6-D44C-9E18-5B1A3C572AA4}" sibTransId="{B7F4D5E6-C498-1C49-AAAF-2CA0D0F2F903}"/>
    <dgm:cxn modelId="{3B11A575-BD10-744E-BE64-0395A1A95A78}" type="presParOf" srcId="{368A51DC-820C-D44E-82BF-D784330379F4}" destId="{B9E0B7CA-6012-8747-ADAD-E4F36F468A07}" srcOrd="0" destOrd="0" presId="urn:microsoft.com/office/officeart/2005/8/layout/hierarchy1"/>
    <dgm:cxn modelId="{94A92B4B-72D1-A24D-A018-4899907FAD3F}" type="presParOf" srcId="{B9E0B7CA-6012-8747-ADAD-E4F36F468A07}" destId="{D716A8B5-E3EB-E24D-A956-0B19F4094E5C}" srcOrd="0" destOrd="0" presId="urn:microsoft.com/office/officeart/2005/8/layout/hierarchy1"/>
    <dgm:cxn modelId="{3B7D4B69-33B2-1D4B-A257-A17C6BF9FF38}" type="presParOf" srcId="{D716A8B5-E3EB-E24D-A956-0B19F4094E5C}" destId="{B0C23BA5-29C6-FB48-A7F2-9A1D43C3F2E6}" srcOrd="0" destOrd="0" presId="urn:microsoft.com/office/officeart/2005/8/layout/hierarchy1"/>
    <dgm:cxn modelId="{BDA80956-3D41-F94E-8F41-12F70A0CC515}" type="presParOf" srcId="{D716A8B5-E3EB-E24D-A956-0B19F4094E5C}" destId="{C778BD92-9928-1346-B27F-2B2355A99CFB}" srcOrd="1" destOrd="0" presId="urn:microsoft.com/office/officeart/2005/8/layout/hierarchy1"/>
    <dgm:cxn modelId="{E12801D4-1508-7D42-A592-7F34E67E3E73}" type="presParOf" srcId="{B9E0B7CA-6012-8747-ADAD-E4F36F468A07}" destId="{9BD9DDA3-270C-7A40-9A77-85732E3D5F2D}" srcOrd="1" destOrd="0" presId="urn:microsoft.com/office/officeart/2005/8/layout/hierarchy1"/>
    <dgm:cxn modelId="{7F7B08CD-A1A9-7D4A-BE63-59CD5310FB2D}" type="presParOf" srcId="{368A51DC-820C-D44E-82BF-D784330379F4}" destId="{55CD40EF-6862-DF43-93B0-EF1534904F6A}" srcOrd="1" destOrd="0" presId="urn:microsoft.com/office/officeart/2005/8/layout/hierarchy1"/>
    <dgm:cxn modelId="{0ADAAEDE-26EB-C64E-956F-D31B572C0577}" type="presParOf" srcId="{55CD40EF-6862-DF43-93B0-EF1534904F6A}" destId="{D756C9E6-DEC3-7C43-A5F3-2CCDED8D4CC7}" srcOrd="0" destOrd="0" presId="urn:microsoft.com/office/officeart/2005/8/layout/hierarchy1"/>
    <dgm:cxn modelId="{1BFDFFFD-D3C2-B045-BDFB-067E43501209}" type="presParOf" srcId="{D756C9E6-DEC3-7C43-A5F3-2CCDED8D4CC7}" destId="{6171DF56-51E5-8148-A36B-8EEAC83C278D}" srcOrd="0" destOrd="0" presId="urn:microsoft.com/office/officeart/2005/8/layout/hierarchy1"/>
    <dgm:cxn modelId="{63361E25-9853-F24A-95F6-BDC29EDEB06A}" type="presParOf" srcId="{D756C9E6-DEC3-7C43-A5F3-2CCDED8D4CC7}" destId="{4B686585-11B9-B34E-8FA1-3754D843AB2B}" srcOrd="1" destOrd="0" presId="urn:microsoft.com/office/officeart/2005/8/layout/hierarchy1"/>
    <dgm:cxn modelId="{F3C4C200-A42A-A145-B16D-8B2F953F6508}" type="presParOf" srcId="{55CD40EF-6862-DF43-93B0-EF1534904F6A}" destId="{E505C9D6-FB67-D649-A6ED-C04637B33340}" srcOrd="1" destOrd="0" presId="urn:microsoft.com/office/officeart/2005/8/layout/hierarchy1"/>
    <dgm:cxn modelId="{BCC9D5A6-BAB8-9640-A76B-6DC1AA41E677}" type="presParOf" srcId="{368A51DC-820C-D44E-82BF-D784330379F4}" destId="{7DBF4801-1C26-4F43-A72D-0E17BD295788}" srcOrd="2" destOrd="0" presId="urn:microsoft.com/office/officeart/2005/8/layout/hierarchy1"/>
    <dgm:cxn modelId="{A406205A-3776-2F42-9965-71A01C7517CF}" type="presParOf" srcId="{7DBF4801-1C26-4F43-A72D-0E17BD295788}" destId="{C965E5DA-65FE-8747-A701-2DED07077C3C}" srcOrd="0" destOrd="0" presId="urn:microsoft.com/office/officeart/2005/8/layout/hierarchy1"/>
    <dgm:cxn modelId="{0241957B-5149-1246-9FD3-16530A682E14}" type="presParOf" srcId="{C965E5DA-65FE-8747-A701-2DED07077C3C}" destId="{FE7E13A9-C377-A147-B80A-7F6F1CFCD60B}" srcOrd="0" destOrd="0" presId="urn:microsoft.com/office/officeart/2005/8/layout/hierarchy1"/>
    <dgm:cxn modelId="{F127B0EE-9AA0-AA49-B500-6A2E9117041F}" type="presParOf" srcId="{C965E5DA-65FE-8747-A701-2DED07077C3C}" destId="{A4536FEE-66BD-9C49-89A4-20DF531212C0}" srcOrd="1" destOrd="0" presId="urn:microsoft.com/office/officeart/2005/8/layout/hierarchy1"/>
    <dgm:cxn modelId="{7979F2A5-89F1-F24C-9976-BE2FDBF3C723}" type="presParOf" srcId="{7DBF4801-1C26-4F43-A72D-0E17BD295788}" destId="{8938D238-9584-C946-9386-1D6400E9FD66}" srcOrd="1" destOrd="0" presId="urn:microsoft.com/office/officeart/2005/8/layout/hierarchy1"/>
    <dgm:cxn modelId="{BEBDF431-F964-524B-8EDD-9EC1385F2E30}" type="presParOf" srcId="{368A51DC-820C-D44E-82BF-D784330379F4}" destId="{2D8A1C33-8FA1-CD46-A9FC-92DAADF73EE7}" srcOrd="3" destOrd="0" presId="urn:microsoft.com/office/officeart/2005/8/layout/hierarchy1"/>
    <dgm:cxn modelId="{E7DFF85B-C394-E74E-A325-8101424B3E32}" type="presParOf" srcId="{2D8A1C33-8FA1-CD46-A9FC-92DAADF73EE7}" destId="{ADB09AE0-AB40-F545-ACD5-72EDB15E1E1B}" srcOrd="0" destOrd="0" presId="urn:microsoft.com/office/officeart/2005/8/layout/hierarchy1"/>
    <dgm:cxn modelId="{418999A9-B4A8-5E4D-BC96-05D6980C1718}" type="presParOf" srcId="{ADB09AE0-AB40-F545-ACD5-72EDB15E1E1B}" destId="{BA6BAFF7-4FB1-F64D-9040-0E0BAF4988E8}" srcOrd="0" destOrd="0" presId="urn:microsoft.com/office/officeart/2005/8/layout/hierarchy1"/>
    <dgm:cxn modelId="{7CE4883E-AB6B-8F40-9291-52BC03544225}" type="presParOf" srcId="{ADB09AE0-AB40-F545-ACD5-72EDB15E1E1B}" destId="{E7F9C0E6-2335-244A-AC2C-C557615D4A2D}" srcOrd="1" destOrd="0" presId="urn:microsoft.com/office/officeart/2005/8/layout/hierarchy1"/>
    <dgm:cxn modelId="{5B14683B-9F21-7F40-B4C4-56F9F3A78E1B}" type="presParOf" srcId="{2D8A1C33-8FA1-CD46-A9FC-92DAADF73EE7}" destId="{09F0B07F-E9AF-B844-8C96-6F1B7B26A16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4F052A-BF23-EF4E-BB1B-29C05D077AE1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/>
            <a:t>Arbeitstische</a:t>
          </a:r>
          <a:endParaRPr lang="en-US" sz="3200" kern="1200"/>
        </a:p>
      </dsp:txBody>
      <dsp:txXfrm>
        <a:off x="0" y="39687"/>
        <a:ext cx="3286125" cy="1971675"/>
      </dsp:txXfrm>
    </dsp:sp>
    <dsp:sp modelId="{8D21B45B-170C-7047-B5F1-1E554FDE6B57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/>
            <a:t>Stühle</a:t>
          </a:r>
          <a:endParaRPr lang="en-US" sz="3200" kern="1200"/>
        </a:p>
      </dsp:txBody>
      <dsp:txXfrm>
        <a:off x="3614737" y="39687"/>
        <a:ext cx="3286125" cy="1971675"/>
      </dsp:txXfrm>
    </dsp:sp>
    <dsp:sp modelId="{82CDE218-301C-004B-8E1B-7C6B2B3F6F9A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/>
            <a:t>Drehstühle</a:t>
          </a:r>
          <a:endParaRPr lang="en-US" sz="3200" kern="1200"/>
        </a:p>
      </dsp:txBody>
      <dsp:txXfrm>
        <a:off x="7229475" y="39687"/>
        <a:ext cx="3286125" cy="1971675"/>
      </dsp:txXfrm>
    </dsp:sp>
    <dsp:sp modelId="{08E19B1D-38C4-2C4C-8817-722D720A58F0}">
      <dsp:nvSpPr>
        <dsp:cNvPr id="0" name=""/>
        <dsp:cNvSpPr/>
      </dsp:nvSpPr>
      <dsp:spPr>
        <a:xfrm>
          <a:off x="0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/>
            <a:t>Monitore</a:t>
          </a:r>
          <a:endParaRPr lang="en-US" sz="3200" kern="1200"/>
        </a:p>
      </dsp:txBody>
      <dsp:txXfrm>
        <a:off x="0" y="2339975"/>
        <a:ext cx="3286125" cy="1971675"/>
      </dsp:txXfrm>
    </dsp:sp>
    <dsp:sp modelId="{4F42E96F-5EB3-FC43-B4B5-3FD1F9F92AB3}">
      <dsp:nvSpPr>
        <dsp:cNvPr id="0" name=""/>
        <dsp:cNvSpPr/>
      </dsp:nvSpPr>
      <dsp:spPr>
        <a:xfrm>
          <a:off x="3614737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/>
            <a:t>Beleuchtung</a:t>
          </a:r>
          <a:endParaRPr lang="en-US" sz="3200" kern="1200"/>
        </a:p>
      </dsp:txBody>
      <dsp:txXfrm>
        <a:off x="3614737" y="2339975"/>
        <a:ext cx="3286125" cy="1971675"/>
      </dsp:txXfrm>
    </dsp:sp>
    <dsp:sp modelId="{23380AA3-A813-AD41-B7B7-80120ACF3CD0}">
      <dsp:nvSpPr>
        <dsp:cNvPr id="0" name=""/>
        <dsp:cNvSpPr/>
      </dsp:nvSpPr>
      <dsp:spPr>
        <a:xfrm>
          <a:off x="7229475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/>
            <a:t>Luftfeuchtigkeit und Temperatur</a:t>
          </a:r>
          <a:endParaRPr lang="en-US" sz="3200" kern="1200"/>
        </a:p>
      </dsp:txBody>
      <dsp:txXfrm>
        <a:off x="7229475" y="2339975"/>
        <a:ext cx="3286125" cy="1971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2418A-EE11-1348-8531-81EFB7CB0F2C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5600" kern="1200"/>
            <a:t>Briefanfang</a:t>
          </a:r>
          <a:endParaRPr lang="en-US" sz="5600" kern="1200"/>
        </a:p>
      </dsp:txBody>
      <dsp:txXfrm>
        <a:off x="38234" y="38234"/>
        <a:ext cx="7529629" cy="1228933"/>
      </dsp:txXfrm>
    </dsp:sp>
    <dsp:sp modelId="{701A1DCD-090C-3849-AB21-B985A9C5A10F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5600" kern="1200"/>
            <a:t>Briefkern</a:t>
          </a:r>
          <a:endParaRPr lang="en-US" sz="5600" kern="1200"/>
        </a:p>
      </dsp:txBody>
      <dsp:txXfrm>
        <a:off x="826903" y="1561202"/>
        <a:ext cx="7224611" cy="1228933"/>
      </dsp:txXfrm>
    </dsp:sp>
    <dsp:sp modelId="{962D7741-33B6-2646-A1FB-FB88E8C63E83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5600" kern="1200"/>
            <a:t>Briefabschluss</a:t>
          </a:r>
          <a:endParaRPr lang="en-US" sz="5600" kern="1200"/>
        </a:p>
      </dsp:txBody>
      <dsp:txXfrm>
        <a:off x="1615573" y="3084170"/>
        <a:ext cx="7224611" cy="1228933"/>
      </dsp:txXfrm>
    </dsp:sp>
    <dsp:sp modelId="{CE5F518E-6759-6B48-BB37-33A203B4FA7F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1B1358D3-0B99-F04F-BE08-CAAD73DDFF32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841865"/>
            <a:satOff val="12270"/>
            <a:lumOff val="112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841865"/>
              <a:satOff val="12270"/>
              <a:lumOff val="11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25A262-7BED-E646-863F-55F67E4E72E4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/>
            <a:t>Benutzersensibilisierung</a:t>
          </a:r>
          <a:endParaRPr lang="en-US" sz="2100" kern="1200"/>
        </a:p>
      </dsp:txBody>
      <dsp:txXfrm>
        <a:off x="0" y="39687"/>
        <a:ext cx="3286125" cy="1971675"/>
      </dsp:txXfrm>
    </dsp:sp>
    <dsp:sp modelId="{90629BBA-6077-CE43-A8B4-4357F3FC12B3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/>
            <a:t>Einstellung der Energieoptionen und Nachtabschaltung</a:t>
          </a:r>
          <a:endParaRPr lang="en-US" sz="2100" kern="1200"/>
        </a:p>
      </dsp:txBody>
      <dsp:txXfrm>
        <a:off x="3614737" y="39687"/>
        <a:ext cx="3286125" cy="1971675"/>
      </dsp:txXfrm>
    </dsp:sp>
    <dsp:sp modelId="{2010EF09-56FF-A049-AB23-FBD441794102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/>
            <a:t>Beschaffung energieeffizienter Gerät</a:t>
          </a:r>
          <a:endParaRPr lang="en-US" sz="2100" kern="1200"/>
        </a:p>
      </dsp:txBody>
      <dsp:txXfrm>
        <a:off x="7229475" y="39687"/>
        <a:ext cx="3286125" cy="1971675"/>
      </dsp:txXfrm>
    </dsp:sp>
    <dsp:sp modelId="{E0D5A74B-6C99-DE4D-B2AD-8D2FA51EB66B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/>
            <a:t>Einführung von Thin Client Computing</a:t>
          </a:r>
          <a:endParaRPr lang="en-US" sz="2100" kern="1200"/>
        </a:p>
      </dsp:txBody>
      <dsp:txXfrm>
        <a:off x="1807368" y="2339975"/>
        <a:ext cx="3286125" cy="1971675"/>
      </dsp:txXfrm>
    </dsp:sp>
    <dsp:sp modelId="{367D39B5-8399-F949-BDF4-3E47AC54FFB0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/>
            <a:t>Druckkosten sparen</a:t>
          </a:r>
          <a:endParaRPr lang="en-US" sz="2100" kern="1200"/>
        </a:p>
      </dsp:txBody>
      <dsp:txXfrm>
        <a:off x="5422106" y="2339975"/>
        <a:ext cx="3286125" cy="19716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CE0802-CB6E-104F-BE48-437F48D9923F}">
      <dsp:nvSpPr>
        <dsp:cNvPr id="0" name=""/>
        <dsp:cNvSpPr/>
      </dsp:nvSpPr>
      <dsp:spPr>
        <a:xfrm>
          <a:off x="51" y="172741"/>
          <a:ext cx="4913783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/>
            <a:t>Verbindliches Angebot</a:t>
          </a:r>
          <a:endParaRPr lang="en-US" sz="2100" kern="1200"/>
        </a:p>
      </dsp:txBody>
      <dsp:txXfrm>
        <a:off x="51" y="172741"/>
        <a:ext cx="4913783" cy="604800"/>
      </dsp:txXfrm>
    </dsp:sp>
    <dsp:sp modelId="{E944C0A5-9B63-C94F-8130-455899955C0D}">
      <dsp:nvSpPr>
        <dsp:cNvPr id="0" name=""/>
        <dsp:cNvSpPr/>
      </dsp:nvSpPr>
      <dsp:spPr>
        <a:xfrm>
          <a:off x="51" y="777541"/>
          <a:ext cx="4913783" cy="340105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100" kern="1200"/>
            <a:t>legt sich der Lieferant juristisch fest, dass er sich rechtlich binden will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100" kern="1200"/>
            <a:t>Sofern der Kunde rechtzeitig und unter Beibehaltung der Angebotskonditionen bestellt, nimmt dieser den Antrag an und der Kaufvertrag ist abgeschlossen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100" kern="1200"/>
            <a:t>die Dauer der Gültigkeit des Angebotes frei bestimmen</a:t>
          </a:r>
          <a:endParaRPr lang="en-US" sz="2100" kern="1200"/>
        </a:p>
      </dsp:txBody>
      <dsp:txXfrm>
        <a:off x="51" y="777541"/>
        <a:ext cx="4913783" cy="3401055"/>
      </dsp:txXfrm>
    </dsp:sp>
    <dsp:sp modelId="{15031A45-806D-264E-90CC-FB461953ABAE}">
      <dsp:nvSpPr>
        <dsp:cNvPr id="0" name=""/>
        <dsp:cNvSpPr/>
      </dsp:nvSpPr>
      <dsp:spPr>
        <a:xfrm>
          <a:off x="5601764" y="172741"/>
          <a:ext cx="4913783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/>
            <a:t>Unverbindliches Angebot</a:t>
          </a:r>
          <a:endParaRPr lang="en-US" sz="2100" kern="1200"/>
        </a:p>
      </dsp:txBody>
      <dsp:txXfrm>
        <a:off x="5601764" y="172741"/>
        <a:ext cx="4913783" cy="604800"/>
      </dsp:txXfrm>
    </dsp:sp>
    <dsp:sp modelId="{E64CAA1F-0294-3E4A-A1E8-9DDAAC6DD854}">
      <dsp:nvSpPr>
        <dsp:cNvPr id="0" name=""/>
        <dsp:cNvSpPr/>
      </dsp:nvSpPr>
      <dsp:spPr>
        <a:xfrm>
          <a:off x="5601764" y="777541"/>
          <a:ext cx="4913783" cy="340105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100" kern="1200"/>
            <a:t>kann die Bindung an das Angebot ausschließen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100" kern="1200"/>
            <a:t>unverbindlich und damit kein Antrag im juristischen Sinne, sondern nur eine Werbung bzw. eine Anpreisung</a:t>
          </a:r>
          <a:endParaRPr lang="en-US" sz="2100" kern="1200"/>
        </a:p>
      </dsp:txBody>
      <dsp:txXfrm>
        <a:off x="5601764" y="777541"/>
        <a:ext cx="4913783" cy="340105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D2D43-97D3-F247-AA0F-300CDCAF2CDF}">
      <dsp:nvSpPr>
        <dsp:cNvPr id="0" name=""/>
        <dsp:cNvSpPr/>
      </dsp:nvSpPr>
      <dsp:spPr>
        <a:xfrm>
          <a:off x="0" y="1080567"/>
          <a:ext cx="2957512" cy="1878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107423-96DB-4246-9098-8F69EE260F36}">
      <dsp:nvSpPr>
        <dsp:cNvPr id="0" name=""/>
        <dsp:cNvSpPr/>
      </dsp:nvSpPr>
      <dsp:spPr>
        <a:xfrm>
          <a:off x="328612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5700" kern="1200"/>
            <a:t>Rabatt</a:t>
          </a:r>
          <a:endParaRPr lang="en-US" sz="5700" kern="1200"/>
        </a:p>
      </dsp:txBody>
      <dsp:txXfrm>
        <a:off x="383617" y="1447754"/>
        <a:ext cx="2847502" cy="1768010"/>
      </dsp:txXfrm>
    </dsp:sp>
    <dsp:sp modelId="{B2889BC5-A780-3A44-B950-287F0C1B413A}">
      <dsp:nvSpPr>
        <dsp:cNvPr id="0" name=""/>
        <dsp:cNvSpPr/>
      </dsp:nvSpPr>
      <dsp:spPr>
        <a:xfrm>
          <a:off x="3614737" y="1080567"/>
          <a:ext cx="2957512" cy="1878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BAF2C1-468B-2142-BC7C-EB3A353AD317}">
      <dsp:nvSpPr>
        <dsp:cNvPr id="0" name=""/>
        <dsp:cNvSpPr/>
      </dsp:nvSpPr>
      <dsp:spPr>
        <a:xfrm>
          <a:off x="3943350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5700" kern="1200"/>
            <a:t>Skonto</a:t>
          </a:r>
          <a:endParaRPr lang="en-US" sz="5700" kern="1200"/>
        </a:p>
      </dsp:txBody>
      <dsp:txXfrm>
        <a:off x="3998355" y="1447754"/>
        <a:ext cx="2847502" cy="1768010"/>
      </dsp:txXfrm>
    </dsp:sp>
    <dsp:sp modelId="{D435260D-FC27-1746-BCA2-9A38F4C8C822}">
      <dsp:nvSpPr>
        <dsp:cNvPr id="0" name=""/>
        <dsp:cNvSpPr/>
      </dsp:nvSpPr>
      <dsp:spPr>
        <a:xfrm>
          <a:off x="7229475" y="1080567"/>
          <a:ext cx="2957512" cy="1878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9B27CB-98D1-0D4A-829E-10A64B4D1A5C}">
      <dsp:nvSpPr>
        <dsp:cNvPr id="0" name=""/>
        <dsp:cNvSpPr/>
      </dsp:nvSpPr>
      <dsp:spPr>
        <a:xfrm>
          <a:off x="7558087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5700" kern="1200"/>
            <a:t>Bonus</a:t>
          </a:r>
          <a:endParaRPr lang="en-US" sz="5700" kern="1200"/>
        </a:p>
      </dsp:txBody>
      <dsp:txXfrm>
        <a:off x="7613092" y="1447754"/>
        <a:ext cx="2847502" cy="176801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2D2D43-97D3-F247-AA0F-300CDCAF2CDF}">
      <dsp:nvSpPr>
        <dsp:cNvPr id="0" name=""/>
        <dsp:cNvSpPr/>
      </dsp:nvSpPr>
      <dsp:spPr>
        <a:xfrm>
          <a:off x="1283" y="507350"/>
          <a:ext cx="4505585" cy="28610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107423-96DB-4246-9098-8F69EE260F36}">
      <dsp:nvSpPr>
        <dsp:cNvPr id="0" name=""/>
        <dsp:cNvSpPr/>
      </dsp:nvSpPr>
      <dsp:spPr>
        <a:xfrm>
          <a:off x="501904" y="982940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/>
            <a:t>Aufmachungsverpackung</a:t>
          </a:r>
          <a:endParaRPr lang="en-US" sz="2600" kern="1200"/>
        </a:p>
      </dsp:txBody>
      <dsp:txXfrm>
        <a:off x="585701" y="1066737"/>
        <a:ext cx="4337991" cy="2693452"/>
      </dsp:txXfrm>
    </dsp:sp>
    <dsp:sp modelId="{5AEC4E69-BF51-894B-8F3B-C008BD3446CC}">
      <dsp:nvSpPr>
        <dsp:cNvPr id="0" name=""/>
        <dsp:cNvSpPr/>
      </dsp:nvSpPr>
      <dsp:spPr>
        <a:xfrm>
          <a:off x="5508110" y="507350"/>
          <a:ext cx="4505585" cy="28610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F4A92C-25CA-B74E-9908-5756841F9F72}">
      <dsp:nvSpPr>
        <dsp:cNvPr id="0" name=""/>
        <dsp:cNvSpPr/>
      </dsp:nvSpPr>
      <dsp:spPr>
        <a:xfrm>
          <a:off x="6008730" y="982940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 dirty="0"/>
            <a:t>Transportverpackung</a:t>
          </a:r>
        </a:p>
      </dsp:txBody>
      <dsp:txXfrm>
        <a:off x="6092527" y="1066737"/>
        <a:ext cx="4337991" cy="269345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975C30-78C3-1A41-A322-6E78689DE362}">
      <dsp:nvSpPr>
        <dsp:cNvPr id="0" name=""/>
        <dsp:cNvSpPr/>
      </dsp:nvSpPr>
      <dsp:spPr>
        <a:xfrm>
          <a:off x="3594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330B5F-21C4-8C47-9B8C-7105560A1D9F}">
      <dsp:nvSpPr>
        <dsp:cNvPr id="0" name=""/>
        <dsp:cNvSpPr/>
      </dsp:nvSpPr>
      <dsp:spPr>
        <a:xfrm>
          <a:off x="198194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frei Haus/frei Werk/frei Lager </a:t>
          </a:r>
        </a:p>
      </dsp:txBody>
      <dsp:txXfrm>
        <a:off x="230767" y="1744606"/>
        <a:ext cx="1686255" cy="1046994"/>
      </dsp:txXfrm>
    </dsp:sp>
    <dsp:sp modelId="{C662FC4E-DD35-DF47-8FA3-C0BCF3C915EC}">
      <dsp:nvSpPr>
        <dsp:cNvPr id="0" name=""/>
        <dsp:cNvSpPr/>
      </dsp:nvSpPr>
      <dsp:spPr>
        <a:xfrm>
          <a:off x="2144196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0B2F3C-A2BB-554E-859E-8A43D20E559A}">
      <dsp:nvSpPr>
        <dsp:cNvPr id="0" name=""/>
        <dsp:cNvSpPr/>
      </dsp:nvSpPr>
      <dsp:spPr>
        <a:xfrm>
          <a:off x="2338796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frachtfrei/frei dort/frei Bahnhof dort </a:t>
          </a:r>
        </a:p>
      </dsp:txBody>
      <dsp:txXfrm>
        <a:off x="2371369" y="1744606"/>
        <a:ext cx="1686255" cy="1046994"/>
      </dsp:txXfrm>
    </dsp:sp>
    <dsp:sp modelId="{0933FFED-54B2-8E43-8BC3-821C38B08F89}">
      <dsp:nvSpPr>
        <dsp:cNvPr id="0" name=""/>
        <dsp:cNvSpPr/>
      </dsp:nvSpPr>
      <dsp:spPr>
        <a:xfrm>
          <a:off x="4284798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D8536-3A1E-F643-8152-0755A9BE96DB}">
      <dsp:nvSpPr>
        <dsp:cNvPr id="0" name=""/>
        <dsp:cNvSpPr/>
      </dsp:nvSpPr>
      <dsp:spPr>
        <a:xfrm>
          <a:off x="4479399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frei Wagon/frei Schiff </a:t>
          </a:r>
        </a:p>
      </dsp:txBody>
      <dsp:txXfrm>
        <a:off x="4511972" y="1744606"/>
        <a:ext cx="1686255" cy="1046994"/>
      </dsp:txXfrm>
    </dsp:sp>
    <dsp:sp modelId="{DEE0CFB5-04CE-4642-AC62-2DDA854721F1}">
      <dsp:nvSpPr>
        <dsp:cNvPr id="0" name=""/>
        <dsp:cNvSpPr/>
      </dsp:nvSpPr>
      <dsp:spPr>
        <a:xfrm>
          <a:off x="6425401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E94648-84E5-AB43-B875-7A3438B4E256}">
      <dsp:nvSpPr>
        <dsp:cNvPr id="0" name=""/>
        <dsp:cNvSpPr/>
      </dsp:nvSpPr>
      <dsp:spPr>
        <a:xfrm>
          <a:off x="6620001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unfrei/ab hier /ab Bahnhof hier </a:t>
          </a:r>
        </a:p>
      </dsp:txBody>
      <dsp:txXfrm>
        <a:off x="6652574" y="1744606"/>
        <a:ext cx="1686255" cy="1046994"/>
      </dsp:txXfrm>
    </dsp:sp>
    <dsp:sp modelId="{475B1075-BC16-014B-9A90-913BFE93F083}">
      <dsp:nvSpPr>
        <dsp:cNvPr id="0" name=""/>
        <dsp:cNvSpPr/>
      </dsp:nvSpPr>
      <dsp:spPr>
        <a:xfrm>
          <a:off x="8566003" y="1527163"/>
          <a:ext cx="1751401" cy="11121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B907E4-BFE5-B94D-8864-4D406A431D89}">
      <dsp:nvSpPr>
        <dsp:cNvPr id="0" name=""/>
        <dsp:cNvSpPr/>
      </dsp:nvSpPr>
      <dsp:spPr>
        <a:xfrm>
          <a:off x="8760603" y="1712033"/>
          <a:ext cx="1751401" cy="11121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ab Werk /ab Lager </a:t>
          </a:r>
        </a:p>
      </dsp:txBody>
      <dsp:txXfrm>
        <a:off x="8793176" y="1744606"/>
        <a:ext cx="1686255" cy="104699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C23BA5-29C6-FB48-A7F2-9A1D43C3F2E6}">
      <dsp:nvSpPr>
        <dsp:cNvPr id="0" name=""/>
        <dsp:cNvSpPr/>
      </dsp:nvSpPr>
      <dsp:spPr>
        <a:xfrm>
          <a:off x="3080" y="1361187"/>
          <a:ext cx="2199649" cy="13967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78BD92-9928-1346-B27F-2B2355A99CFB}">
      <dsp:nvSpPr>
        <dsp:cNvPr id="0" name=""/>
        <dsp:cNvSpPr/>
      </dsp:nvSpPr>
      <dsp:spPr>
        <a:xfrm>
          <a:off x="247486" y="1593372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Sofortkauf</a:t>
          </a:r>
        </a:p>
      </dsp:txBody>
      <dsp:txXfrm>
        <a:off x="288396" y="1634282"/>
        <a:ext cx="2117829" cy="1314957"/>
      </dsp:txXfrm>
    </dsp:sp>
    <dsp:sp modelId="{6171DF56-51E5-8148-A36B-8EEAC83C278D}">
      <dsp:nvSpPr>
        <dsp:cNvPr id="0" name=""/>
        <dsp:cNvSpPr/>
      </dsp:nvSpPr>
      <dsp:spPr>
        <a:xfrm>
          <a:off x="2691541" y="1361187"/>
          <a:ext cx="2199649" cy="13967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686585-11B9-B34E-8FA1-3754D843AB2B}">
      <dsp:nvSpPr>
        <dsp:cNvPr id="0" name=""/>
        <dsp:cNvSpPr/>
      </dsp:nvSpPr>
      <dsp:spPr>
        <a:xfrm>
          <a:off x="2935947" y="1593372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Terminkauf</a:t>
          </a:r>
        </a:p>
      </dsp:txBody>
      <dsp:txXfrm>
        <a:off x="2976857" y="1634282"/>
        <a:ext cx="2117829" cy="1314957"/>
      </dsp:txXfrm>
    </dsp:sp>
    <dsp:sp modelId="{FE7E13A9-C377-A147-B80A-7F6F1CFCD60B}">
      <dsp:nvSpPr>
        <dsp:cNvPr id="0" name=""/>
        <dsp:cNvSpPr/>
      </dsp:nvSpPr>
      <dsp:spPr>
        <a:xfrm>
          <a:off x="5380002" y="1361187"/>
          <a:ext cx="2199649" cy="13967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536FEE-66BD-9C49-89A4-20DF531212C0}">
      <dsp:nvSpPr>
        <dsp:cNvPr id="0" name=""/>
        <dsp:cNvSpPr/>
      </dsp:nvSpPr>
      <dsp:spPr>
        <a:xfrm>
          <a:off x="5624408" y="1593372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Fixkauf</a:t>
          </a:r>
        </a:p>
      </dsp:txBody>
      <dsp:txXfrm>
        <a:off x="5665318" y="1634282"/>
        <a:ext cx="2117829" cy="1314957"/>
      </dsp:txXfrm>
    </dsp:sp>
    <dsp:sp modelId="{BA6BAFF7-4FB1-F64D-9040-0E0BAF4988E8}">
      <dsp:nvSpPr>
        <dsp:cNvPr id="0" name=""/>
        <dsp:cNvSpPr/>
      </dsp:nvSpPr>
      <dsp:spPr>
        <a:xfrm>
          <a:off x="8068463" y="1361187"/>
          <a:ext cx="2199649" cy="13967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F9C0E6-2335-244A-AC2C-C557615D4A2D}">
      <dsp:nvSpPr>
        <dsp:cNvPr id="0" name=""/>
        <dsp:cNvSpPr/>
      </dsp:nvSpPr>
      <dsp:spPr>
        <a:xfrm>
          <a:off x="8312869" y="1593372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Kauf auf Abruf</a:t>
          </a:r>
        </a:p>
      </dsp:txBody>
      <dsp:txXfrm>
        <a:off x="8353779" y="1634282"/>
        <a:ext cx="2117829" cy="131495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C23BA5-29C6-FB48-A7F2-9A1D43C3F2E6}">
      <dsp:nvSpPr>
        <dsp:cNvPr id="0" name=""/>
        <dsp:cNvSpPr/>
      </dsp:nvSpPr>
      <dsp:spPr>
        <a:xfrm>
          <a:off x="3080" y="1361187"/>
          <a:ext cx="2199649" cy="13967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78BD92-9928-1346-B27F-2B2355A99CFB}">
      <dsp:nvSpPr>
        <dsp:cNvPr id="0" name=""/>
        <dsp:cNvSpPr/>
      </dsp:nvSpPr>
      <dsp:spPr>
        <a:xfrm>
          <a:off x="247486" y="1593372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/>
            <a:t>Anzahlung (Vorauszahlung)</a:t>
          </a:r>
          <a:endParaRPr lang="de-DE" sz="1900" kern="1200" dirty="0"/>
        </a:p>
      </dsp:txBody>
      <dsp:txXfrm>
        <a:off x="288396" y="1634282"/>
        <a:ext cx="2117829" cy="1314957"/>
      </dsp:txXfrm>
    </dsp:sp>
    <dsp:sp modelId="{6171DF56-51E5-8148-A36B-8EEAC83C278D}">
      <dsp:nvSpPr>
        <dsp:cNvPr id="0" name=""/>
        <dsp:cNvSpPr/>
      </dsp:nvSpPr>
      <dsp:spPr>
        <a:xfrm>
          <a:off x="2691541" y="1361187"/>
          <a:ext cx="2199649" cy="13967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686585-11B9-B34E-8FA1-3754D843AB2B}">
      <dsp:nvSpPr>
        <dsp:cNvPr id="0" name=""/>
        <dsp:cNvSpPr/>
      </dsp:nvSpPr>
      <dsp:spPr>
        <a:xfrm>
          <a:off x="2935947" y="1593372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Barkauf (Sofortkauf)</a:t>
          </a:r>
        </a:p>
      </dsp:txBody>
      <dsp:txXfrm>
        <a:off x="2976857" y="1634282"/>
        <a:ext cx="2117829" cy="1314957"/>
      </dsp:txXfrm>
    </dsp:sp>
    <dsp:sp modelId="{FE7E13A9-C377-A147-B80A-7F6F1CFCD60B}">
      <dsp:nvSpPr>
        <dsp:cNvPr id="0" name=""/>
        <dsp:cNvSpPr/>
      </dsp:nvSpPr>
      <dsp:spPr>
        <a:xfrm>
          <a:off x="5380002" y="1361187"/>
          <a:ext cx="2199649" cy="13967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536FEE-66BD-9C49-89A4-20DF531212C0}">
      <dsp:nvSpPr>
        <dsp:cNvPr id="0" name=""/>
        <dsp:cNvSpPr/>
      </dsp:nvSpPr>
      <dsp:spPr>
        <a:xfrm>
          <a:off x="5624408" y="1593372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Zielkauf (Kreditkauf)</a:t>
          </a:r>
        </a:p>
      </dsp:txBody>
      <dsp:txXfrm>
        <a:off x="5665318" y="1634282"/>
        <a:ext cx="2117829" cy="1314957"/>
      </dsp:txXfrm>
    </dsp:sp>
    <dsp:sp modelId="{BA6BAFF7-4FB1-F64D-9040-0E0BAF4988E8}">
      <dsp:nvSpPr>
        <dsp:cNvPr id="0" name=""/>
        <dsp:cNvSpPr/>
      </dsp:nvSpPr>
      <dsp:spPr>
        <a:xfrm>
          <a:off x="8068463" y="1361187"/>
          <a:ext cx="2199649" cy="13967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F9C0E6-2335-244A-AC2C-C557615D4A2D}">
      <dsp:nvSpPr>
        <dsp:cNvPr id="0" name=""/>
        <dsp:cNvSpPr/>
      </dsp:nvSpPr>
      <dsp:spPr>
        <a:xfrm>
          <a:off x="8312869" y="1593372"/>
          <a:ext cx="2199649" cy="13967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Teilzahlungskauf (Ratenkauf)</a:t>
          </a:r>
        </a:p>
      </dsp:txBody>
      <dsp:txXfrm>
        <a:off x="8353779" y="1634282"/>
        <a:ext cx="2117829" cy="13149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7218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7945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704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27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042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709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8893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649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6579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85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292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11/13/22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0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6" name="Rectangle 245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139" name="Picture 3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35A44B16-9613-601C-DD65-0E3CA01C7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de-DE" sz="7200" dirty="0">
                <a:solidFill>
                  <a:srgbClr val="FFFFFF"/>
                </a:solidFill>
              </a:rPr>
              <a:t>Lernfeld 02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</a:rPr>
              <a:t>Arbeitsplätze nach Kundenwunsch ausstatten</a:t>
            </a:r>
          </a:p>
        </p:txBody>
      </p: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2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54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5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B3E288-66BF-46F3-1BE2-ACE23958F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Beleuchtung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1AC3D2-F579-3F54-9329-335F070A2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natürliches Licht sollte nur von der Seite einfallen</a:t>
            </a:r>
          </a:p>
          <a:p>
            <a:r>
              <a:rPr lang="de-DE" dirty="0"/>
              <a:t>Blendschutz sollte installiert sein</a:t>
            </a:r>
          </a:p>
          <a:p>
            <a:r>
              <a:rPr lang="de-DE" dirty="0"/>
              <a:t>Der Lichtdichteunterschied sollte nicht zur angrenzenden Fläche größer als 3:1 sein, der Unterschied zum Arbeitsbereich und Umgebung 10:1 -&gt; Bei Tageslicht kaum einzuhalten</a:t>
            </a:r>
          </a:p>
          <a:p>
            <a:r>
              <a:rPr lang="de-DE" dirty="0"/>
              <a:t>Bildschirm direkt ans Fenster zu stellen ist problematisch</a:t>
            </a:r>
          </a:p>
          <a:p>
            <a:r>
              <a:rPr lang="de-DE" dirty="0"/>
              <a:t>ein ausgewogenes, regulierbares Verhältnis zwischen allgemeiner Grundbeleuchtung und individuell steuerbarer Arbeitsplatzbeleuchtung</a:t>
            </a:r>
          </a:p>
          <a:p>
            <a:r>
              <a:rPr lang="de-DE" dirty="0"/>
              <a:t>indirektes Licht sowie ein direktes Licht für den Arbeitsplatz, welcher individuell einstellbar ist </a:t>
            </a:r>
          </a:p>
        </p:txBody>
      </p:sp>
    </p:spTree>
    <p:extLst>
      <p:ext uri="{BB962C8B-B14F-4D97-AF65-F5344CB8AC3E}">
        <p14:creationId xmlns:p14="http://schemas.microsoft.com/office/powerpoint/2010/main" val="1002598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48A7D3-48EF-C8F4-DAB1-6302D360C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Luftfeuchtigkeit und Temperatur in einem PC-Büro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2BEC37-2E14-CF4C-E23F-50F7DAAFD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Klimabedingungen sind individuell</a:t>
            </a:r>
          </a:p>
          <a:p>
            <a:r>
              <a:rPr lang="de-DE" dirty="0"/>
              <a:t>Die Einhaltung und die sorgfältige Pflege und Wartung sowie der fachgerechte Betrieb von Klimaanlagen sind Voraussetzung für ein Raumklima, in dem sich die meisten Menschen wohlfühlen können</a:t>
            </a:r>
          </a:p>
          <a:p>
            <a:r>
              <a:rPr lang="de-DE" dirty="0"/>
              <a:t>Für leichte Tätigkeiten wird eine Raumtemperatur von 21°C bis 22°C empfohlen</a:t>
            </a:r>
          </a:p>
          <a:p>
            <a:r>
              <a:rPr lang="de-DE" dirty="0"/>
              <a:t>Es wird eine Luftfeuchtigkeit von 40% bis 65% empfohlen.</a:t>
            </a:r>
          </a:p>
          <a:p>
            <a:r>
              <a:rPr lang="de-DE" dirty="0"/>
              <a:t>Die Gefahr einer zu geringen Luftfeuchtigkeit ist vor allem während der Heizperiode gegeben</a:t>
            </a:r>
          </a:p>
          <a:p>
            <a:r>
              <a:rPr lang="de-DE" dirty="0"/>
              <a:t>Bei einer Raumtemperatur von 21 bis 22 Grad Celsius sollte die Luftgeschwindigkeit bei maximal 0,1 bis 0,15 m/s liegen</a:t>
            </a:r>
          </a:p>
          <a:p>
            <a:r>
              <a:rPr lang="de-DE" dirty="0"/>
              <a:t>Pflanzen können dazu beitragen Schadstoffe aus der Luft zu filtern und die Luftfeuchtigkeit zu erhöhen. </a:t>
            </a:r>
          </a:p>
        </p:txBody>
      </p:sp>
    </p:spTree>
    <p:extLst>
      <p:ext uri="{BB962C8B-B14F-4D97-AF65-F5344CB8AC3E}">
        <p14:creationId xmlns:p14="http://schemas.microsoft.com/office/powerpoint/2010/main" val="797187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4" name="Rectangle 143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139" name="Picture 3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35A44B16-9613-601C-DD65-0E3CA01C7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de-DE" sz="7200" dirty="0">
                <a:solidFill>
                  <a:srgbClr val="FFFFFF"/>
                </a:solidFill>
              </a:rPr>
              <a:t>Geschäftsbrief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</a:rPr>
              <a:t>Aufbau und Inhalt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5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5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637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60A7F9-5631-0D89-DE77-66909033E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Grundregeln für ein Geschäftsbrief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8E5F02-4C7E-6858-1496-D8B5E66F3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Übersichtlicher Aufbau</a:t>
            </a:r>
          </a:p>
          <a:p>
            <a:r>
              <a:rPr lang="de-DE" dirty="0"/>
              <a:t>Das Wesentliche</a:t>
            </a:r>
          </a:p>
          <a:p>
            <a:r>
              <a:rPr lang="de-DE" dirty="0"/>
              <a:t>Klare Ausdrucksweise</a:t>
            </a:r>
          </a:p>
        </p:txBody>
      </p:sp>
    </p:spTree>
    <p:extLst>
      <p:ext uri="{BB962C8B-B14F-4D97-AF65-F5344CB8AC3E}">
        <p14:creationId xmlns:p14="http://schemas.microsoft.com/office/powerpoint/2010/main" val="2636815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EF71EA-B0BC-B637-CAAD-C33A98213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04918" cy="1325563"/>
          </a:xfrm>
        </p:spPr>
        <p:txBody>
          <a:bodyPr>
            <a:normAutofit/>
          </a:bodyPr>
          <a:lstStyle/>
          <a:p>
            <a:r>
              <a:rPr lang="de-DE">
                <a:solidFill>
                  <a:schemeClr val="bg1"/>
                </a:solidFill>
              </a:rPr>
              <a:t>Briefaufbau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4169334-264D-4176-8BDE-037249A61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0ADDE9BE-9185-B121-6F13-F452B24874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30799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20867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0DBDDC-B490-416E-61B6-26F545C0F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Briefaufbau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28A6DB-B90A-9D83-61C6-12627F683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Wer bekommt den Brief und warum?</a:t>
            </a:r>
          </a:p>
          <a:p>
            <a:r>
              <a:rPr lang="de-DE" dirty="0"/>
              <a:t>Welche Fragen muss der Brief beantworten?</a:t>
            </a:r>
          </a:p>
          <a:p>
            <a:r>
              <a:rPr lang="de-DE" dirty="0"/>
              <a:t>Welchen Sachverhalt muss der Brief klären bzw. darstellen?</a:t>
            </a:r>
          </a:p>
          <a:p>
            <a:r>
              <a:rPr lang="de-DE" dirty="0"/>
              <a:t>Welche Lösung bietet der Brief an?</a:t>
            </a:r>
          </a:p>
        </p:txBody>
      </p:sp>
    </p:spTree>
    <p:extLst>
      <p:ext uri="{BB962C8B-B14F-4D97-AF65-F5344CB8AC3E}">
        <p14:creationId xmlns:p14="http://schemas.microsoft.com/office/powerpoint/2010/main" val="733698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D60A40-0840-1ABD-0902-3AC1EA3D5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Briefanfang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D07161-2C12-2C3A-F28B-5FC832100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Mit positiven Gedanken einsteigen, Negatives vermeiden</a:t>
            </a:r>
          </a:p>
          <a:p>
            <a:r>
              <a:rPr lang="de-DE" dirty="0"/>
              <a:t>Nach Möglichkeit einen Gedanken der Briefpartner aufnehmen</a:t>
            </a:r>
          </a:p>
          <a:p>
            <a:r>
              <a:rPr lang="de-DE" dirty="0"/>
              <a:t>Höflich schreiben, aber nicht anbiedernd</a:t>
            </a:r>
          </a:p>
          <a:p>
            <a:r>
              <a:rPr lang="de-DE" dirty="0"/>
              <a:t>Den Leser nicht langweilen, sondern ohne lange Vorrede zur Sache kommen</a:t>
            </a:r>
          </a:p>
        </p:txBody>
      </p:sp>
    </p:spTree>
    <p:extLst>
      <p:ext uri="{BB962C8B-B14F-4D97-AF65-F5344CB8AC3E}">
        <p14:creationId xmlns:p14="http://schemas.microsoft.com/office/powerpoint/2010/main" val="4193965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4C65F-5AA0-DC93-9030-62A93C8E0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Briefkern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DA982E-2788-5728-06FE-ADA1A41CF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Argumente kurz und klar formulieren</a:t>
            </a:r>
          </a:p>
          <a:p>
            <a:r>
              <a:rPr lang="de-DE" dirty="0"/>
              <a:t>Wesentliche Punkte ansprechen</a:t>
            </a:r>
          </a:p>
          <a:p>
            <a:r>
              <a:rPr lang="de-DE" dirty="0"/>
              <a:t>Verständliche Sätze bilden (laut vorlesen!)</a:t>
            </a:r>
          </a:p>
        </p:txBody>
      </p:sp>
    </p:spTree>
    <p:extLst>
      <p:ext uri="{BB962C8B-B14F-4D97-AF65-F5344CB8AC3E}">
        <p14:creationId xmlns:p14="http://schemas.microsoft.com/office/powerpoint/2010/main" val="2232705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BD209-0AE8-4292-A0C4-61C1E3983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Briefschluss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B945F2-FE83-11AA-2EB9-6436776A1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Am Ende des Briefes kann der Geschäftspartner zu einer Aktion aufgefordert werden – zum Beispiel zu antworten, etwas zu klären oder Unterlagen zu senden.</a:t>
            </a:r>
          </a:p>
        </p:txBody>
      </p:sp>
    </p:spTree>
    <p:extLst>
      <p:ext uri="{BB962C8B-B14F-4D97-AF65-F5344CB8AC3E}">
        <p14:creationId xmlns:p14="http://schemas.microsoft.com/office/powerpoint/2010/main" val="1958268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CFD68B-FB5F-8049-CD2B-E4867ED3B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CB8941-C26E-E558-0E5E-F055828E6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Positiv schreiben</a:t>
            </a:r>
          </a:p>
          <a:p>
            <a:r>
              <a:rPr lang="de-DE" dirty="0"/>
              <a:t>Keine Umgangssprache</a:t>
            </a:r>
          </a:p>
          <a:p>
            <a:r>
              <a:rPr lang="de-DE" dirty="0"/>
              <a:t>Fachsprache und Fremdwörter in maßen</a:t>
            </a:r>
          </a:p>
          <a:p>
            <a:r>
              <a:rPr lang="de-DE" dirty="0"/>
              <a:t>Auf den Satzbau achten</a:t>
            </a:r>
          </a:p>
          <a:p>
            <a:r>
              <a:rPr lang="de-DE" dirty="0"/>
              <a:t>Floskeln verwenden</a:t>
            </a:r>
          </a:p>
          <a:p>
            <a:r>
              <a:rPr lang="de-DE" dirty="0"/>
              <a:t>Auf Aktiv/Passiv achten</a:t>
            </a:r>
          </a:p>
          <a:p>
            <a:r>
              <a:rPr lang="de-DE" dirty="0"/>
              <a:t>Dialogcharakter verwenden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280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0BAC89-EC18-1C32-9D49-A85FA2F7C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6BF9D6-FA55-A07D-82E0-3B34EC5D9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de-DE" dirty="0">
                <a:ea typeface="+mn-lt"/>
                <a:cs typeface="+mn-lt"/>
              </a:rPr>
              <a:t>Ergonomie</a:t>
            </a:r>
          </a:p>
          <a:p>
            <a:pPr marL="514350" indent="-514350">
              <a:buAutoNum type="arabicPeriod"/>
            </a:pPr>
            <a:r>
              <a:rPr lang="de-DE" dirty="0">
                <a:ea typeface="+mn-lt"/>
                <a:cs typeface="+mn-lt"/>
              </a:rPr>
              <a:t>Geschäftsbrief</a:t>
            </a:r>
          </a:p>
          <a:p>
            <a:pPr marL="514350" indent="-514350">
              <a:buAutoNum type="arabicPeriod"/>
            </a:pPr>
            <a:r>
              <a:rPr lang="de-DE" dirty="0">
                <a:ea typeface="+mn-lt"/>
                <a:cs typeface="+mn-lt"/>
              </a:rPr>
              <a:t>Computerhardware</a:t>
            </a:r>
          </a:p>
          <a:p>
            <a:pPr marL="514350" indent="-514350">
              <a:buAutoNum type="arabicPeriod"/>
            </a:pPr>
            <a:r>
              <a:rPr lang="de-DE" dirty="0">
                <a:ea typeface="+mn-lt"/>
                <a:cs typeface="+mn-lt"/>
              </a:rPr>
              <a:t>Label</a:t>
            </a:r>
          </a:p>
          <a:p>
            <a:pPr marL="514350" indent="-514350">
              <a:buAutoNum type="arabicPeriod"/>
            </a:pPr>
            <a:r>
              <a:rPr lang="de-DE" dirty="0">
                <a:ea typeface="+mn-lt"/>
                <a:cs typeface="+mn-lt"/>
              </a:rPr>
              <a:t>Green-IT</a:t>
            </a:r>
          </a:p>
          <a:p>
            <a:pPr marL="514350" indent="-514350">
              <a:buAutoNum type="arabicPeriod"/>
            </a:pPr>
            <a:r>
              <a:rPr lang="de-DE" dirty="0">
                <a:ea typeface="+mn-lt"/>
                <a:cs typeface="+mn-lt"/>
              </a:rPr>
              <a:t>Bezugskalkulation</a:t>
            </a:r>
          </a:p>
          <a:p>
            <a:pPr marL="514350" indent="-514350">
              <a:buAutoNum type="arabicPeriod"/>
            </a:pPr>
            <a:r>
              <a:rPr lang="de-DE" dirty="0">
                <a:ea typeface="+mn-lt"/>
                <a:cs typeface="+mn-lt"/>
              </a:rPr>
              <a:t>Nutzwertanalyse</a:t>
            </a:r>
          </a:p>
        </p:txBody>
      </p:sp>
    </p:spTree>
    <p:extLst>
      <p:ext uri="{BB962C8B-B14F-4D97-AF65-F5344CB8AC3E}">
        <p14:creationId xmlns:p14="http://schemas.microsoft.com/office/powerpoint/2010/main" val="19076894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1" name="Rectangle 143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139" name="Picture 3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35A44B16-9613-601C-DD65-0E3CA01C7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de-DE" sz="6100">
                <a:solidFill>
                  <a:srgbClr val="FFFFFF"/>
                </a:solidFill>
                <a:ea typeface="+mn-lt"/>
                <a:cs typeface="+mn-lt"/>
              </a:rPr>
              <a:t>Computerhardware</a:t>
            </a:r>
            <a:endParaRPr lang="de-DE" sz="6100">
              <a:solidFill>
                <a:srgbClr val="FFFFFF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</a:rPr>
              <a:t>Hardware, Verwendung und Größen</a:t>
            </a:r>
          </a:p>
        </p:txBody>
      </p:sp>
      <p:cxnSp>
        <p:nvCxnSpPr>
          <p:cNvPr id="143" name="Straight Connector 14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47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49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47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77F53-EA59-E895-0FAA-B741A427E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eines Computers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00714695-A1B3-86D5-B018-2CA4459BF7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745" r="15640"/>
          <a:stretch/>
        </p:blipFill>
        <p:spPr>
          <a:xfrm>
            <a:off x="3500907" y="1864262"/>
            <a:ext cx="5190186" cy="4351338"/>
          </a:xfrm>
        </p:spPr>
      </p:pic>
    </p:spTree>
    <p:extLst>
      <p:ext uri="{BB962C8B-B14F-4D97-AF65-F5344CB8AC3E}">
        <p14:creationId xmlns:p14="http://schemas.microsoft.com/office/powerpoint/2010/main" val="2493813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3460D3-C00C-A5F6-3C35-771E00C37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CPU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030D32-899E-47EC-D7AE-1FD8F6FD0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Central-Processing-Unit</a:t>
            </a:r>
          </a:p>
          <a:p>
            <a:r>
              <a:rPr lang="de-DE" dirty="0"/>
              <a:t>Zuständig Logische Operatoren durchzuführen</a:t>
            </a:r>
          </a:p>
        </p:txBody>
      </p:sp>
    </p:spTree>
    <p:extLst>
      <p:ext uri="{BB962C8B-B14F-4D97-AF65-F5344CB8AC3E}">
        <p14:creationId xmlns:p14="http://schemas.microsoft.com/office/powerpoint/2010/main" val="2437872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7B44DD-0D18-1031-2D07-736B182B3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Taktfrequenz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6FCD9E-758C-D5C9-4628-C6C353009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gibt die Zahl der Takte oder Zyklen pro Sekunde an, die von der CPU durchgeführt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1351064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2035E4-E8A3-F7BA-3A1A-F5CDE129C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9393B5-4275-217F-AF0F-B78E6823E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Random-Access-Memory auch Arbeitsspeicher</a:t>
            </a:r>
          </a:p>
          <a:p>
            <a:r>
              <a:rPr lang="de-DE" dirty="0"/>
              <a:t>Kurzzeitiger Speicher welcher laufende Prozesse und Programme zwischenspeichert</a:t>
            </a:r>
          </a:p>
        </p:txBody>
      </p:sp>
    </p:spTree>
    <p:extLst>
      <p:ext uri="{BB962C8B-B14F-4D97-AF65-F5344CB8AC3E}">
        <p14:creationId xmlns:p14="http://schemas.microsoft.com/office/powerpoint/2010/main" val="17226150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DA1D9-829F-82B0-26DE-1B5A2B2EE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Mainboard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1D075E-5C67-9BA0-40E4-A29B920F7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Hauptplatine jedem Computers</a:t>
            </a:r>
          </a:p>
          <a:p>
            <a:r>
              <a:rPr lang="de-DE" dirty="0"/>
              <a:t>Ermöglicht die Zusammenarbeit der Hardware</a:t>
            </a:r>
          </a:p>
        </p:txBody>
      </p:sp>
    </p:spTree>
    <p:extLst>
      <p:ext uri="{BB962C8B-B14F-4D97-AF65-F5344CB8AC3E}">
        <p14:creationId xmlns:p14="http://schemas.microsoft.com/office/powerpoint/2010/main" val="3250105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DA1D9-829F-82B0-26DE-1B5A2B2EE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Mainboard-Formfaktor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1D075E-5C67-9BA0-40E4-A29B920F7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Angabe der Größe und Befestigungsmöglichkeit</a:t>
            </a:r>
          </a:p>
          <a:p>
            <a:r>
              <a:rPr lang="de-DE" dirty="0"/>
              <a:t>Mini-ITX</a:t>
            </a:r>
          </a:p>
          <a:p>
            <a:r>
              <a:rPr lang="de-DE" dirty="0"/>
              <a:t>ATX</a:t>
            </a:r>
          </a:p>
          <a:p>
            <a:r>
              <a:rPr lang="de-DE" dirty="0"/>
              <a:t>Micro-ATX</a:t>
            </a:r>
          </a:p>
          <a:p>
            <a:r>
              <a:rPr lang="de-DE" dirty="0"/>
              <a:t>E-ATX</a:t>
            </a:r>
          </a:p>
        </p:txBody>
      </p:sp>
    </p:spTree>
    <p:extLst>
      <p:ext uri="{BB962C8B-B14F-4D97-AF65-F5344CB8AC3E}">
        <p14:creationId xmlns:p14="http://schemas.microsoft.com/office/powerpoint/2010/main" val="12213509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4" name="Rectangle 143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139" name="Picture 3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35A44B16-9613-601C-DD65-0E3CA01C7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de-DE" sz="7200">
                <a:solidFill>
                  <a:srgbClr val="FFFFFF"/>
                </a:solidFill>
                <a:ea typeface="+mn-lt"/>
                <a:cs typeface="+mn-lt"/>
              </a:rPr>
              <a:t>Label</a:t>
            </a:r>
            <a:endParaRPr lang="de-DE" sz="7200">
              <a:solidFill>
                <a:srgbClr val="FFFFFF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</a:rPr>
              <a:t>Label-Arten, Organisationen und Bewertung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5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5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4971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93A3D4-04A9-2E45-F4C5-BE0E30188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Label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5655A9-4EED-BE0E-3126-7940F70A1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Ursprünglich ist Label ein Etikett auf dem eine Zusatzinformation</a:t>
            </a:r>
          </a:p>
          <a:p>
            <a:r>
              <a:rPr lang="de-DE" dirty="0"/>
              <a:t>Mittlerweile ist Label ein Oberbegriff, den verschiedene Informationssysteme und Marketinginstrumente verwenden.</a:t>
            </a:r>
          </a:p>
        </p:txBody>
      </p:sp>
    </p:spTree>
    <p:extLst>
      <p:ext uri="{BB962C8B-B14F-4D97-AF65-F5344CB8AC3E}">
        <p14:creationId xmlns:p14="http://schemas.microsoft.com/office/powerpoint/2010/main" val="1584699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E1C545-10C6-9B15-7106-CCE51FD9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Label-Arten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FE3205-4A7F-02F9-E092-75877300D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Etikett (Beschriftung)</a:t>
            </a:r>
          </a:p>
          <a:p>
            <a:r>
              <a:rPr lang="de-DE" dirty="0"/>
              <a:t>Marke (Wiedererkennungszeichen)</a:t>
            </a:r>
          </a:p>
          <a:p>
            <a:r>
              <a:rPr lang="de-DE" dirty="0"/>
              <a:t>Musiklabel</a:t>
            </a:r>
          </a:p>
          <a:p>
            <a:r>
              <a:rPr lang="de-DE" dirty="0"/>
              <a:t>Produktlabel</a:t>
            </a:r>
          </a:p>
          <a:p>
            <a:r>
              <a:rPr lang="de-DE" dirty="0"/>
              <a:t>Gütezeichen</a:t>
            </a:r>
          </a:p>
          <a:p>
            <a:r>
              <a:rPr lang="de-DE" dirty="0"/>
              <a:t>Prüfzeichen</a:t>
            </a:r>
          </a:p>
          <a:p>
            <a:r>
              <a:rPr lang="de-DE" dirty="0"/>
              <a:t>Managementstandards</a:t>
            </a:r>
          </a:p>
          <a:p>
            <a:r>
              <a:rPr lang="de-DE" dirty="0"/>
              <a:t>Modelabel</a:t>
            </a:r>
          </a:p>
          <a:p>
            <a:r>
              <a:rPr lang="de-DE" dirty="0"/>
              <a:t>Label (Programmieren) Bezeichner innerhalb eines Programmcodes</a:t>
            </a:r>
          </a:p>
        </p:txBody>
      </p:sp>
    </p:spTree>
    <p:extLst>
      <p:ext uri="{BB962C8B-B14F-4D97-AF65-F5344CB8AC3E}">
        <p14:creationId xmlns:p14="http://schemas.microsoft.com/office/powerpoint/2010/main" val="4202710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1" name="Rectangle 230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139" name="Picture 3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35A44B16-9613-601C-DD65-0E3CA01C7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de-DE" sz="7200" dirty="0">
                <a:solidFill>
                  <a:srgbClr val="FFFFFF"/>
                </a:solidFill>
              </a:rPr>
              <a:t>Ergonomie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</a:rPr>
              <a:t>Anforderungen und Kriterien</a:t>
            </a:r>
          </a:p>
        </p:txBody>
      </p: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39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41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808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B375B6-348F-B99B-A48C-3BBB33402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Produktlabel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91D4E6-775A-2584-D30B-3D7981220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Das Wort 'Produktlabel' bezeichnet Labels, die auf eine bestimmte Qualität eines Produkts oder einer Dienstleistung hinweisen</a:t>
            </a:r>
          </a:p>
        </p:txBody>
      </p:sp>
    </p:spTree>
    <p:extLst>
      <p:ext uri="{BB962C8B-B14F-4D97-AF65-F5344CB8AC3E}">
        <p14:creationId xmlns:p14="http://schemas.microsoft.com/office/powerpoint/2010/main" val="7664590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362D91-2C8A-D14D-5064-7AA929355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Umweltzeichen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CDF7FE-7D9A-3815-F47E-9F9FB7F35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Umweltzeichen (oder: Öko-Labels) kennzeichnen Produkte mit besonderen Umwelteigenschaften oder Dienstleistungen. </a:t>
            </a:r>
          </a:p>
        </p:txBody>
      </p:sp>
    </p:spTree>
    <p:extLst>
      <p:ext uri="{BB962C8B-B14F-4D97-AF65-F5344CB8AC3E}">
        <p14:creationId xmlns:p14="http://schemas.microsoft.com/office/powerpoint/2010/main" val="23476898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947809-17CE-85A3-DB93-D983FC403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Nachhaltigkeitslabel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45C6D5-F192-7A8A-C502-614D0CAAB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Jene Label kennzeichnen Produkte, welche bei der Herstellung und Verarbeitung ökologische, soziale und wirtschaftliche Aspekte berücksichtigen.</a:t>
            </a:r>
          </a:p>
        </p:txBody>
      </p:sp>
    </p:spTree>
    <p:extLst>
      <p:ext uri="{BB962C8B-B14F-4D97-AF65-F5344CB8AC3E}">
        <p14:creationId xmlns:p14="http://schemas.microsoft.com/office/powerpoint/2010/main" val="21819229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A8229A-F6A9-7910-0869-3CF0DD7C2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Regionallabel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B8B99D-8A4F-9468-D3B5-7E479667D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Label signalisieren, dass ein Produkt aus einer klar definierten Region kommt</a:t>
            </a:r>
          </a:p>
          <a:p>
            <a:r>
              <a:rPr lang="de-DE" dirty="0"/>
              <a:t>Der Begriff "Region" ist gesetzlich Geschützt</a:t>
            </a:r>
          </a:p>
        </p:txBody>
      </p:sp>
    </p:spTree>
    <p:extLst>
      <p:ext uri="{BB962C8B-B14F-4D97-AF65-F5344CB8AC3E}">
        <p14:creationId xmlns:p14="http://schemas.microsoft.com/office/powerpoint/2010/main" val="41215719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3D7F69-3F9B-B8B2-0E26-7B826E847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Firmenlabel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4EC581-019E-529B-6CB1-B2C416163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Firmenlabel sind Markennamen, welche Unternehmen dazu einsetzen, um eine bestimmt Qualität eines oder mehrerer Produkte zu kennzeichnen.</a:t>
            </a:r>
          </a:p>
          <a:p>
            <a:r>
              <a:rPr lang="de-DE" dirty="0"/>
              <a:t>gilt für die gesamte "Produktpalette“</a:t>
            </a:r>
          </a:p>
          <a:p>
            <a:r>
              <a:rPr lang="de-DE" dirty="0"/>
              <a:t>Produkte, welche genau diese Qualitätsansprüche erfüllen.</a:t>
            </a:r>
          </a:p>
        </p:txBody>
      </p:sp>
    </p:spTree>
    <p:extLst>
      <p:ext uri="{BB962C8B-B14F-4D97-AF65-F5344CB8AC3E}">
        <p14:creationId xmlns:p14="http://schemas.microsoft.com/office/powerpoint/2010/main" val="27538974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05EC8D-1981-2D80-391C-C3496649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Gütezeichen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0C39BE-68B2-62B5-16AE-C78745CCF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Gütezeichen (oder: Gütesiegel, Qualitätssiegel)</a:t>
            </a:r>
          </a:p>
          <a:p>
            <a:r>
              <a:rPr lang="de-DE" dirty="0"/>
              <a:t>seit 1925 von der RAL Deutsches Institut für Gütesicherung und Kennzeichnung (RAL) wettbewerbsrechtlich geschützt</a:t>
            </a:r>
          </a:p>
          <a:p>
            <a:r>
              <a:rPr lang="de-DE" dirty="0"/>
              <a:t>Diese Gütezeichen kennzeichnen jene Anforderungen, welche klar definierte Qualitätskriterien eines Produktes oder einer Dienstleistungen erfüllen. </a:t>
            </a:r>
          </a:p>
        </p:txBody>
      </p:sp>
    </p:spTree>
    <p:extLst>
      <p:ext uri="{BB962C8B-B14F-4D97-AF65-F5344CB8AC3E}">
        <p14:creationId xmlns:p14="http://schemas.microsoft.com/office/powerpoint/2010/main" val="8189582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53DA5F-1E62-EAD1-1947-030511E94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Prüfzeichen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96C522-048E-1BED-FF5D-2B5656BDA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Als Prüfzeichen oder Prüfsiegel werden grafische oder schriftliche Markierungen an Produkten, Maschinen und Fahrzeugen bezeichnet</a:t>
            </a:r>
          </a:p>
          <a:p>
            <a:r>
              <a:rPr lang="de-DE" dirty="0"/>
              <a:t>Sie zeigen die Einhaltung bestimmter Sicherheits- und Qualitätskriterien an</a:t>
            </a:r>
          </a:p>
        </p:txBody>
      </p:sp>
    </p:spTree>
    <p:extLst>
      <p:ext uri="{BB962C8B-B14F-4D97-AF65-F5344CB8AC3E}">
        <p14:creationId xmlns:p14="http://schemas.microsoft.com/office/powerpoint/2010/main" val="6908168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21E7F8-5176-B9B2-F17C-2F050D18F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 Labels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1411C40-8DD4-6A65-4C5B-702CDCB71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Test-Labels liegen Untersuchungen von Einrichtungen zugrunde</a:t>
            </a:r>
          </a:p>
          <a:p>
            <a:r>
              <a:rPr lang="de-DE" dirty="0"/>
              <a:t>Testen eine Auswahl von Produkten nach einem selbst aufgestellten Kriterienkatalog </a:t>
            </a:r>
          </a:p>
          <a:p>
            <a:r>
              <a:rPr lang="de-DE" dirty="0"/>
              <a:t>veröffentlichen die Ergebnisse im hauseigenen Magazin</a:t>
            </a:r>
          </a:p>
        </p:txBody>
      </p:sp>
    </p:spTree>
    <p:extLst>
      <p:ext uri="{BB962C8B-B14F-4D97-AF65-F5344CB8AC3E}">
        <p14:creationId xmlns:p14="http://schemas.microsoft.com/office/powerpoint/2010/main" val="28962137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B44BF-05A2-C89A-165C-101C25C05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Managementstandards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938555-A2A5-5249-CC06-892E3723E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dienen für Unternehmen oder Organisationen ihre Betriebsabläufe und Unternehmensstrategie zu verbessern</a:t>
            </a:r>
          </a:p>
          <a:p>
            <a:r>
              <a:rPr lang="de-DE" dirty="0"/>
              <a:t>freiwilligen Selbstverpflichtung</a:t>
            </a:r>
          </a:p>
        </p:txBody>
      </p:sp>
    </p:spTree>
    <p:extLst>
      <p:ext uri="{BB962C8B-B14F-4D97-AF65-F5344CB8AC3E}">
        <p14:creationId xmlns:p14="http://schemas.microsoft.com/office/powerpoint/2010/main" val="38538798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CE-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Zeichen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73056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5948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4728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408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03053"/>
            <a:ext cx="4188771" cy="2994972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 err="1">
                <a:effectLst/>
              </a:rPr>
              <a:t>erklärt</a:t>
            </a:r>
            <a:r>
              <a:rPr lang="en-US" sz="1800" b="0" i="0" dirty="0">
                <a:effectLst/>
              </a:rPr>
              <a:t> der </a:t>
            </a:r>
            <a:r>
              <a:rPr lang="en-US" sz="1800" b="0" i="0" dirty="0" err="1">
                <a:effectLst/>
              </a:rPr>
              <a:t>Hersteller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gegenüber</a:t>
            </a:r>
            <a:r>
              <a:rPr lang="en-US" sz="1800" b="0" i="0" dirty="0">
                <a:effectLst/>
              </a:rPr>
              <a:t> den </a:t>
            </a:r>
            <a:r>
              <a:rPr lang="en-US" sz="1800" b="0" i="0" dirty="0" err="1">
                <a:effectLst/>
              </a:rPr>
              <a:t>Marktaufsichts</a:t>
            </a:r>
            <a:r>
              <a:rPr lang="en-US" sz="1800" b="0" i="0" dirty="0">
                <a:effectLst/>
              </a:rPr>
              <a:t>- und </a:t>
            </a:r>
            <a:r>
              <a:rPr lang="en-US" sz="1800" b="0" i="0" dirty="0" err="1">
                <a:effectLst/>
              </a:rPr>
              <a:t>Zollbehörden</a:t>
            </a:r>
            <a:r>
              <a:rPr lang="en-US" sz="1800" b="0" i="0" dirty="0">
                <a:effectLst/>
              </a:rPr>
              <a:t>, das </a:t>
            </a:r>
            <a:r>
              <a:rPr lang="en-US" sz="1800" b="0" i="0" dirty="0" err="1">
                <a:effectLst/>
              </a:rPr>
              <a:t>Produkt</a:t>
            </a:r>
            <a:r>
              <a:rPr lang="en-US" sz="1800" b="0" i="0" dirty="0">
                <a:effectLst/>
              </a:rPr>
              <a:t> die </a:t>
            </a:r>
            <a:r>
              <a:rPr lang="en-US" sz="1800" b="0" i="0" dirty="0" err="1">
                <a:effectLst/>
              </a:rPr>
              <a:t>Gesundheits</a:t>
            </a:r>
            <a:r>
              <a:rPr lang="en-US" sz="1800" b="0" i="0" dirty="0">
                <a:effectLst/>
              </a:rPr>
              <a:t>-, </a:t>
            </a:r>
            <a:r>
              <a:rPr lang="en-US" sz="1800" b="0" i="0" dirty="0" err="1">
                <a:effectLst/>
              </a:rPr>
              <a:t>Sicherheits</a:t>
            </a:r>
            <a:r>
              <a:rPr lang="en-US" sz="1800" b="0" i="0" dirty="0">
                <a:effectLst/>
              </a:rPr>
              <a:t>- und </a:t>
            </a:r>
            <a:r>
              <a:rPr lang="en-US" sz="1800" b="0" i="0" dirty="0" err="1">
                <a:effectLst/>
              </a:rPr>
              <a:t>Umweltschutzstandards</a:t>
            </a:r>
            <a:r>
              <a:rPr lang="en-US" sz="1800" b="0" i="0" dirty="0">
                <a:effectLst/>
              </a:rPr>
              <a:t> der </a:t>
            </a:r>
            <a:r>
              <a:rPr lang="en-US" sz="1800" b="0" i="0" dirty="0" err="1">
                <a:effectLst/>
              </a:rPr>
              <a:t>Europäischen</a:t>
            </a:r>
            <a:r>
              <a:rPr lang="en-US" sz="1800" b="0" i="0" dirty="0">
                <a:effectLst/>
              </a:rPr>
              <a:t> Union </a:t>
            </a:r>
            <a:r>
              <a:rPr lang="en-US" sz="1800" b="0" i="0" dirty="0" err="1">
                <a:effectLst/>
              </a:rPr>
              <a:t>erfüllt</a:t>
            </a:r>
            <a:endParaRPr lang="en-US" sz="1800" b="0" i="0" dirty="0">
              <a:effectLst/>
            </a:endParaRPr>
          </a:p>
          <a:p>
            <a:r>
              <a:rPr lang="en-US" sz="1800" dirty="0" err="1"/>
              <a:t>Verantwortung</a:t>
            </a:r>
            <a:r>
              <a:rPr lang="en-US" sz="1800" dirty="0"/>
              <a:t> </a:t>
            </a:r>
            <a:r>
              <a:rPr lang="en-US" sz="1800" dirty="0" err="1"/>
              <a:t>beim</a:t>
            </a:r>
            <a:r>
              <a:rPr lang="en-US" sz="1800" dirty="0"/>
              <a:t> </a:t>
            </a:r>
            <a:r>
              <a:rPr lang="en-US" sz="1800" dirty="0" err="1"/>
              <a:t>Hersteller</a:t>
            </a:r>
            <a:endParaRPr lang="en-US" sz="1800" dirty="0"/>
          </a:p>
          <a:p>
            <a:r>
              <a:rPr lang="en-US" sz="1800" dirty="0"/>
              <a:t>Für </a:t>
            </a:r>
            <a:r>
              <a:rPr lang="en-US" sz="1800" dirty="0" err="1"/>
              <a:t>Maschinen</a:t>
            </a:r>
            <a:r>
              <a:rPr lang="en-US" sz="1800" dirty="0"/>
              <a:t>, </a:t>
            </a:r>
            <a:r>
              <a:rPr lang="en-US" sz="1800" dirty="0" err="1"/>
              <a:t>Kinderspielzeug</a:t>
            </a:r>
            <a:r>
              <a:rPr lang="en-US" sz="1800" dirty="0"/>
              <a:t> </a:t>
            </a:r>
            <a:r>
              <a:rPr lang="en-US" sz="1800" dirty="0" err="1"/>
              <a:t>Aufzüge</a:t>
            </a:r>
            <a:r>
              <a:rPr lang="en-US" sz="1800" dirty="0"/>
              <a:t> und </a:t>
            </a:r>
            <a:r>
              <a:rPr lang="en-US" sz="1800" dirty="0" err="1"/>
              <a:t>nahezu</a:t>
            </a:r>
            <a:r>
              <a:rPr lang="en-US" sz="1800" dirty="0"/>
              <a:t> alle </a:t>
            </a:r>
            <a:r>
              <a:rPr lang="en-US" sz="1800" dirty="0" err="1"/>
              <a:t>elektronische</a:t>
            </a:r>
            <a:r>
              <a:rPr lang="en-US" sz="1800" dirty="0"/>
              <a:t> </a:t>
            </a:r>
            <a:r>
              <a:rPr lang="en-US" sz="1800" dirty="0" err="1"/>
              <a:t>Geräte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58517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FB16C8-805F-99FF-E310-21031BEB9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Ergonomie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E48706-581F-60A7-0CB9-6DB14C864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ERGONOMIE, die; (griech.): Wissenschaft von der Optimierung der Arbeitsbedingungen (insbes. in Bezug auf die Vermeidung gesundheitlicher Schäden).</a:t>
            </a:r>
          </a:p>
        </p:txBody>
      </p:sp>
    </p:spTree>
    <p:extLst>
      <p:ext uri="{BB962C8B-B14F-4D97-AF65-F5344CB8AC3E}">
        <p14:creationId xmlns:p14="http://schemas.microsoft.com/office/powerpoint/2010/main" val="38170237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ENBEC-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Zeichen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3034469"/>
            <a:ext cx="4188771" cy="2932139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 err="1">
                <a:effectLst/>
              </a:rPr>
              <a:t>Europäis</a:t>
            </a:r>
            <a:r>
              <a:rPr lang="en-US" sz="1800" dirty="0" err="1"/>
              <a:t>ches</a:t>
            </a:r>
            <a:r>
              <a:rPr lang="en-US" sz="1800" dirty="0"/>
              <a:t> </a:t>
            </a:r>
            <a:r>
              <a:rPr lang="en-US" sz="1800" dirty="0" err="1"/>
              <a:t>Qualitätssiegel</a:t>
            </a:r>
            <a:r>
              <a:rPr lang="en-US" sz="1800" dirty="0"/>
              <a:t> für </a:t>
            </a:r>
            <a:r>
              <a:rPr lang="en-US" sz="1800" dirty="0" err="1"/>
              <a:t>elektrische</a:t>
            </a:r>
            <a:r>
              <a:rPr lang="en-US" sz="1800" dirty="0"/>
              <a:t> </a:t>
            </a:r>
            <a:r>
              <a:rPr lang="en-US" sz="1800" dirty="0" err="1"/>
              <a:t>Produkte</a:t>
            </a:r>
            <a:endParaRPr lang="en-US" sz="1800" dirty="0"/>
          </a:p>
          <a:p>
            <a:r>
              <a:rPr lang="en-US" sz="1800" dirty="0" err="1"/>
              <a:t>Bestätig</a:t>
            </a:r>
            <a:r>
              <a:rPr lang="en-US" sz="1800" dirty="0"/>
              <a:t> das </a:t>
            </a:r>
            <a:r>
              <a:rPr lang="en-US" sz="1800" dirty="0" err="1"/>
              <a:t>Produkt</a:t>
            </a:r>
            <a:r>
              <a:rPr lang="en-US" sz="1800" dirty="0"/>
              <a:t> </a:t>
            </a:r>
            <a:r>
              <a:rPr lang="en-US" sz="1800" dirty="0" err="1"/>
              <a:t>europäische</a:t>
            </a:r>
            <a:r>
              <a:rPr lang="en-US" sz="1800" dirty="0"/>
              <a:t> </a:t>
            </a:r>
            <a:r>
              <a:rPr lang="en-US" sz="1800" dirty="0" err="1"/>
              <a:t>Normen</a:t>
            </a:r>
            <a:r>
              <a:rPr lang="en-US" sz="1800" dirty="0"/>
              <a:t> </a:t>
            </a:r>
            <a:r>
              <a:rPr lang="en-US" sz="1800" dirty="0" err="1"/>
              <a:t>erfüllt</a:t>
            </a:r>
            <a:endParaRPr lang="en-US" sz="1800" dirty="0"/>
          </a:p>
          <a:p>
            <a:r>
              <a:rPr lang="en-US" sz="1800" dirty="0" err="1"/>
              <a:t>Wird</a:t>
            </a:r>
            <a:r>
              <a:rPr lang="en-US" sz="1800" dirty="0"/>
              <a:t> von </a:t>
            </a:r>
            <a:r>
              <a:rPr lang="en-US" sz="1800" dirty="0" err="1"/>
              <a:t>unabhängigen</a:t>
            </a:r>
            <a:r>
              <a:rPr lang="en-US" sz="1800" dirty="0"/>
              <a:t> ENAC </a:t>
            </a:r>
            <a:r>
              <a:rPr lang="en-US" sz="1800" dirty="0" err="1"/>
              <a:t>anerkannten</a:t>
            </a:r>
            <a:r>
              <a:rPr lang="en-US" sz="1800" dirty="0"/>
              <a:t> </a:t>
            </a:r>
            <a:r>
              <a:rPr lang="en-US" sz="1800" dirty="0" err="1"/>
              <a:t>Prüflabors</a:t>
            </a:r>
            <a:r>
              <a:rPr lang="en-US" sz="1800" dirty="0"/>
              <a:t> </a:t>
            </a:r>
            <a:r>
              <a:rPr lang="en-US" sz="1800" dirty="0" err="1"/>
              <a:t>überprüft</a:t>
            </a:r>
            <a:r>
              <a:rPr lang="en-US" sz="1800" dirty="0"/>
              <a:t> </a:t>
            </a:r>
            <a:r>
              <a:rPr lang="en-US" sz="1800" dirty="0" err="1"/>
              <a:t>nach</a:t>
            </a:r>
            <a:r>
              <a:rPr lang="en-US" sz="1800" dirty="0"/>
              <a:t> </a:t>
            </a:r>
            <a:r>
              <a:rPr lang="en-US" sz="1800" dirty="0" err="1"/>
              <a:t>Sicherheit</a:t>
            </a:r>
            <a:r>
              <a:rPr lang="en-US" sz="1800" dirty="0"/>
              <a:t> und </a:t>
            </a:r>
            <a:r>
              <a:rPr lang="en-US" sz="1800" dirty="0" err="1"/>
              <a:t>Qualität</a:t>
            </a:r>
            <a:endParaRPr lang="en-US" sz="1800" dirty="0"/>
          </a:p>
          <a:p>
            <a:r>
              <a:rPr lang="en-US" sz="1800" dirty="0" err="1"/>
              <a:t>Jährliche</a:t>
            </a:r>
            <a:r>
              <a:rPr lang="en-US" sz="1800" dirty="0"/>
              <a:t> </a:t>
            </a:r>
            <a:r>
              <a:rPr lang="en-US" sz="1800" dirty="0" err="1"/>
              <a:t>Inspektionen</a:t>
            </a:r>
            <a:r>
              <a:rPr lang="en-US" sz="1800" dirty="0"/>
              <a:t> der </a:t>
            </a:r>
            <a:r>
              <a:rPr lang="en-US" sz="1800" dirty="0" err="1"/>
              <a:t>Produktionsalagen</a:t>
            </a:r>
            <a:r>
              <a:rPr lang="en-US" sz="1800" dirty="0"/>
              <a:t> und </a:t>
            </a:r>
            <a:r>
              <a:rPr lang="en-US" sz="1800" dirty="0" err="1"/>
              <a:t>Anbringung</a:t>
            </a:r>
            <a:r>
              <a:rPr lang="en-US" sz="1800" dirty="0"/>
              <a:t> des ENEC-Logs</a:t>
            </a:r>
          </a:p>
          <a:p>
            <a:r>
              <a:rPr lang="en-US" sz="1800" dirty="0"/>
              <a:t>TÜV Süd, TÜV </a:t>
            </a:r>
            <a:r>
              <a:rPr lang="en-US" sz="1800" dirty="0" err="1"/>
              <a:t>Rheinland</a:t>
            </a:r>
            <a:r>
              <a:rPr lang="en-US" sz="1800" dirty="0"/>
              <a:t>, VDE</a:t>
            </a:r>
          </a:p>
          <a:p>
            <a:r>
              <a:rPr lang="en-US" sz="1800" dirty="0" err="1"/>
              <a:t>Leuchten</a:t>
            </a:r>
            <a:r>
              <a:rPr lang="en-US" sz="1800" dirty="0"/>
              <a:t>, </a:t>
            </a:r>
            <a:r>
              <a:rPr lang="en-US" sz="1800" dirty="0" err="1"/>
              <a:t>Transformatoren</a:t>
            </a:r>
            <a:r>
              <a:rPr lang="en-US" sz="1800" dirty="0"/>
              <a:t>, </a:t>
            </a:r>
            <a:r>
              <a:rPr lang="en-US" sz="1800" dirty="0" err="1"/>
              <a:t>Netzteile</a:t>
            </a:r>
            <a:r>
              <a:rPr lang="en-US" sz="1800" dirty="0"/>
              <a:t>, IT-</a:t>
            </a:r>
            <a:r>
              <a:rPr lang="en-US" sz="1800" dirty="0" err="1"/>
              <a:t>Geräte</a:t>
            </a:r>
            <a:r>
              <a:rPr lang="en-US" sz="1800" dirty="0"/>
              <a:t>, </a:t>
            </a:r>
            <a:r>
              <a:rPr lang="en-US" sz="1800" dirty="0" err="1"/>
              <a:t>Haushaltsprodukte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563710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EMV-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Zeichen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6516" y="3034469"/>
            <a:ext cx="2932139" cy="2932139"/>
          </a:xfrm>
          <a:prstGeom prst="rect">
            <a:avLst/>
          </a:prstGeom>
          <a:noFill/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 err="1">
                <a:effectLst/>
              </a:rPr>
              <a:t>Elektromagnetische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Verträglichkeit</a:t>
            </a:r>
            <a:endParaRPr lang="en-US" sz="1800" b="0" i="0" dirty="0">
              <a:effectLst/>
            </a:endParaRPr>
          </a:p>
          <a:p>
            <a:r>
              <a:rPr lang="en-US" sz="1800" dirty="0" err="1"/>
              <a:t>Überprüft</a:t>
            </a:r>
            <a:r>
              <a:rPr lang="en-US" sz="1800" dirty="0"/>
              <a:t>, </a:t>
            </a:r>
            <a:r>
              <a:rPr lang="en-US" sz="1800" dirty="0" err="1"/>
              <a:t>ob</a:t>
            </a:r>
            <a:r>
              <a:rPr lang="en-US" sz="1800" dirty="0"/>
              <a:t> </a:t>
            </a:r>
            <a:r>
              <a:rPr lang="en-US" sz="1800" dirty="0" err="1"/>
              <a:t>ein</a:t>
            </a:r>
            <a:r>
              <a:rPr lang="en-US" sz="1800" dirty="0"/>
              <a:t> </a:t>
            </a:r>
            <a:r>
              <a:rPr lang="en-US" sz="1800" dirty="0" err="1"/>
              <a:t>Gerät</a:t>
            </a:r>
            <a:r>
              <a:rPr lang="en-US" sz="1800" dirty="0"/>
              <a:t> </a:t>
            </a:r>
            <a:r>
              <a:rPr lang="en-US" sz="1800" dirty="0" err="1"/>
              <a:t>keine</a:t>
            </a:r>
            <a:r>
              <a:rPr lang="en-US" sz="1800" dirty="0"/>
              <a:t> </a:t>
            </a:r>
            <a:r>
              <a:rPr lang="en-US" sz="1800" dirty="0" err="1"/>
              <a:t>elektromagnetischen</a:t>
            </a:r>
            <a:r>
              <a:rPr lang="en-US" sz="1800" dirty="0"/>
              <a:t> </a:t>
            </a:r>
            <a:r>
              <a:rPr lang="en-US" sz="1800" dirty="0" err="1"/>
              <a:t>Störungen</a:t>
            </a:r>
            <a:r>
              <a:rPr lang="en-US" sz="1800" dirty="0"/>
              <a:t> </a:t>
            </a:r>
            <a:r>
              <a:rPr lang="en-US" sz="1800" dirty="0" err="1"/>
              <a:t>verursacht</a:t>
            </a:r>
            <a:endParaRPr lang="en-US" sz="1800" dirty="0"/>
          </a:p>
          <a:p>
            <a:r>
              <a:rPr lang="en-US" sz="1800" dirty="0" err="1"/>
              <a:t>Elektro-Haushaltsgeräte</a:t>
            </a:r>
            <a:r>
              <a:rPr lang="en-US" sz="1800" dirty="0"/>
              <a:t>, </a:t>
            </a:r>
            <a:r>
              <a:rPr lang="en-US" sz="1800" dirty="0" err="1"/>
              <a:t>Handgeführte</a:t>
            </a:r>
            <a:r>
              <a:rPr lang="en-US" sz="1800" dirty="0"/>
              <a:t> </a:t>
            </a:r>
            <a:r>
              <a:rPr lang="en-US" sz="1800" dirty="0" err="1"/>
              <a:t>Elektrowerkzeuge</a:t>
            </a:r>
            <a:r>
              <a:rPr lang="en-US" sz="1800" dirty="0"/>
              <a:t>, </a:t>
            </a:r>
            <a:r>
              <a:rPr lang="en-US" sz="1800" dirty="0" err="1"/>
              <a:t>Leuchten</a:t>
            </a:r>
            <a:r>
              <a:rPr lang="en-US" sz="1800" dirty="0"/>
              <a:t>, </a:t>
            </a:r>
            <a:r>
              <a:rPr lang="en-US" sz="1800" dirty="0" err="1"/>
              <a:t>Funkgeräte</a:t>
            </a:r>
            <a:r>
              <a:rPr lang="en-US" sz="1800" dirty="0"/>
              <a:t> </a:t>
            </a:r>
            <a:r>
              <a:rPr lang="en-US" sz="1800" dirty="0" err="1"/>
              <a:t>verschiedenster</a:t>
            </a:r>
            <a:r>
              <a:rPr lang="en-US" sz="1800" dirty="0"/>
              <a:t> Art, </a:t>
            </a:r>
            <a:r>
              <a:rPr lang="en-US" sz="1800" dirty="0" err="1"/>
              <a:t>Industrieausrüstungen</a:t>
            </a:r>
            <a:r>
              <a:rPr lang="en-US" sz="1800" dirty="0"/>
              <a:t>, </a:t>
            </a:r>
            <a:r>
              <a:rPr lang="en-US" sz="1800" dirty="0" err="1"/>
              <a:t>informationstechnische</a:t>
            </a:r>
            <a:r>
              <a:rPr lang="en-US" sz="1800" dirty="0"/>
              <a:t> </a:t>
            </a:r>
            <a:r>
              <a:rPr lang="en-US" sz="1800" dirty="0" err="1"/>
              <a:t>Geräte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612965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GS-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Zeichen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6516" y="3328905"/>
            <a:ext cx="2932139" cy="2343267"/>
          </a:xfrm>
          <a:prstGeom prst="rect">
            <a:avLst/>
          </a:prstGeom>
          <a:noFill/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 err="1">
                <a:effectLst/>
              </a:rPr>
              <a:t>Geprüfte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Sicherheit</a:t>
            </a:r>
            <a:endParaRPr lang="en-US" sz="1800" b="0" i="0" dirty="0">
              <a:effectLst/>
            </a:endParaRPr>
          </a:p>
          <a:p>
            <a:r>
              <a:rPr lang="en-US" sz="1800" dirty="0" err="1"/>
              <a:t>Qualitätszeichen</a:t>
            </a:r>
            <a:r>
              <a:rPr lang="en-US" sz="1800" dirty="0"/>
              <a:t>, das </a:t>
            </a:r>
            <a:r>
              <a:rPr lang="en-US" sz="1800" dirty="0" err="1"/>
              <a:t>Vorraussetzungen</a:t>
            </a:r>
            <a:r>
              <a:rPr lang="en-US" sz="1800" dirty="0"/>
              <a:t> von </a:t>
            </a:r>
            <a:r>
              <a:rPr lang="en-US" sz="1800" dirty="0" err="1"/>
              <a:t>Staatlich</a:t>
            </a:r>
            <a:r>
              <a:rPr lang="en-US" sz="1800" dirty="0"/>
              <a:t> </a:t>
            </a:r>
            <a:r>
              <a:rPr lang="en-US" sz="1800" dirty="0" err="1"/>
              <a:t>zugelassen</a:t>
            </a:r>
            <a:r>
              <a:rPr lang="en-US" sz="1800" dirty="0"/>
              <a:t> </a:t>
            </a:r>
            <a:r>
              <a:rPr lang="en-US" sz="1800" dirty="0" err="1"/>
              <a:t>Prüfstellen</a:t>
            </a:r>
            <a:r>
              <a:rPr lang="en-US" sz="1800" dirty="0"/>
              <a:t> </a:t>
            </a:r>
            <a:r>
              <a:rPr lang="en-US" sz="1800" dirty="0" err="1"/>
              <a:t>erfüllt</a:t>
            </a:r>
            <a:r>
              <a:rPr lang="en-US" sz="1800" dirty="0"/>
              <a:t> </a:t>
            </a:r>
            <a:r>
              <a:rPr lang="en-US" sz="1800" dirty="0" err="1"/>
              <a:t>wurden</a:t>
            </a:r>
            <a:endParaRPr lang="en-US" sz="1800" dirty="0"/>
          </a:p>
          <a:p>
            <a:r>
              <a:rPr lang="en-US" sz="1800" dirty="0" err="1"/>
              <a:t>Sicherheit</a:t>
            </a:r>
            <a:r>
              <a:rPr lang="en-US" sz="1800" dirty="0"/>
              <a:t> und </a:t>
            </a:r>
            <a:r>
              <a:rPr lang="en-US" sz="1800" dirty="0" err="1"/>
              <a:t>Gesundheitsschutz</a:t>
            </a:r>
            <a:endParaRPr lang="en-US" sz="1800" dirty="0"/>
          </a:p>
          <a:p>
            <a:r>
              <a:rPr lang="en-US" sz="1800" dirty="0" err="1"/>
              <a:t>Inhaber</a:t>
            </a:r>
            <a:r>
              <a:rPr lang="en-US" sz="1800" dirty="0"/>
              <a:t> </a:t>
            </a:r>
            <a:r>
              <a:rPr lang="en-US" sz="1800" dirty="0" err="1"/>
              <a:t>ist</a:t>
            </a:r>
            <a:r>
              <a:rPr lang="en-US" sz="1800" dirty="0"/>
              <a:t> der Deutsche </a:t>
            </a:r>
            <a:r>
              <a:rPr lang="en-US" sz="1800" dirty="0" err="1"/>
              <a:t>Staat</a:t>
            </a:r>
            <a:r>
              <a:rPr lang="en-US" sz="1800" dirty="0"/>
              <a:t>, </a:t>
            </a:r>
            <a:r>
              <a:rPr lang="en-US" sz="1800" dirty="0" err="1"/>
              <a:t>vergeben</a:t>
            </a:r>
            <a:r>
              <a:rPr lang="en-US" sz="1800" dirty="0"/>
              <a:t> </a:t>
            </a:r>
            <a:r>
              <a:rPr lang="en-US" sz="1800" dirty="0" err="1"/>
              <a:t>wird</a:t>
            </a:r>
            <a:r>
              <a:rPr lang="en-US" sz="1800" dirty="0"/>
              <a:t> es von GS-</a:t>
            </a:r>
            <a:r>
              <a:rPr lang="en-US" sz="1800" dirty="0" err="1"/>
              <a:t>Stellen</a:t>
            </a:r>
            <a:r>
              <a:rPr lang="en-US" sz="1800" dirty="0"/>
              <a:t> (VDE, TÜV, DIN </a:t>
            </a:r>
            <a:r>
              <a:rPr lang="en-US" sz="1800" dirty="0" err="1"/>
              <a:t>Certo</a:t>
            </a:r>
            <a:r>
              <a:rPr lang="en-US" sz="1800" dirty="0"/>
              <a:t>, etc.)</a:t>
            </a:r>
          </a:p>
          <a:p>
            <a:r>
              <a:rPr lang="en-US" sz="1800" dirty="0" err="1"/>
              <a:t>Elektrogeräte</a:t>
            </a:r>
            <a:r>
              <a:rPr lang="en-US" sz="1800" dirty="0"/>
              <a:t>, </a:t>
            </a:r>
            <a:r>
              <a:rPr lang="en-US" sz="1800" dirty="0" err="1"/>
              <a:t>Maschinen</a:t>
            </a:r>
            <a:r>
              <a:rPr lang="en-US" sz="1800" dirty="0"/>
              <a:t>, </a:t>
            </a:r>
            <a:r>
              <a:rPr lang="en-US" sz="1800" dirty="0" err="1"/>
              <a:t>Haushaltsgeräte</a:t>
            </a:r>
            <a:r>
              <a:rPr lang="en-US" sz="1800" dirty="0"/>
              <a:t>, </a:t>
            </a:r>
            <a:r>
              <a:rPr lang="en-US" sz="1800" dirty="0" err="1"/>
              <a:t>Handwerkzeuge</a:t>
            </a:r>
            <a:r>
              <a:rPr lang="en-US" sz="1800" dirty="0"/>
              <a:t>, </a:t>
            </a:r>
            <a:r>
              <a:rPr lang="en-US" sz="1800" dirty="0" err="1"/>
              <a:t>Spielzeuge</a:t>
            </a:r>
            <a:r>
              <a:rPr lang="en-US" sz="1800" dirty="0"/>
              <a:t>, </a:t>
            </a:r>
            <a:r>
              <a:rPr lang="en-US" sz="1800" dirty="0" err="1"/>
              <a:t>Spielplatzgeräte</a:t>
            </a:r>
            <a:r>
              <a:rPr lang="en-US" sz="1800" dirty="0"/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19990374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6E7BEF29-BDB7-DA84-FE9E-C0B71B0A0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DIN-Norm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C47DABDE-49C9-1DDD-B169-2095B7D6B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DIN-Normen werden von folgenden Ausschüssen festgelegt:</a:t>
            </a:r>
          </a:p>
          <a:p>
            <a:pPr lvl="1"/>
            <a:r>
              <a:rPr lang="de-DE" dirty="0"/>
              <a:t>Ausschüsse bei der DIN</a:t>
            </a:r>
          </a:p>
          <a:p>
            <a:pPr lvl="1"/>
            <a:r>
              <a:rPr lang="de-DE" dirty="0"/>
              <a:t>europäischen Normungsorganisationen CEN/CENELEC</a:t>
            </a:r>
          </a:p>
          <a:p>
            <a:pPr lvl="1"/>
            <a:r>
              <a:rPr lang="de-DE" dirty="0"/>
              <a:t>internationalen Normungsorganisationen ISO/IEC</a:t>
            </a:r>
          </a:p>
          <a:p>
            <a:pPr lvl="1"/>
            <a:endParaRPr lang="de-DE" dirty="0"/>
          </a:p>
          <a:p>
            <a:r>
              <a:rPr lang="de-DE" dirty="0"/>
              <a:t>Es werden in folgende DIN Normen unterschieden:</a:t>
            </a:r>
          </a:p>
          <a:p>
            <a:pPr lvl="1"/>
            <a:r>
              <a:rPr lang="de-DE" dirty="0"/>
              <a:t>DIN #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wird als Deutschen Standard verwendet oder als erster Schritt Richtung dem internationalem Status.</a:t>
            </a:r>
          </a:p>
          <a:p>
            <a:pPr lvl="1"/>
            <a:r>
              <a:rPr lang="de-DE" dirty="0"/>
              <a:t>DIN EN #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ist die deutsche Version des europäischen Standards</a:t>
            </a:r>
          </a:p>
          <a:p>
            <a:pPr lvl="1"/>
            <a:r>
              <a:rPr lang="de-DE" dirty="0"/>
              <a:t>DIN ISO #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ist die deutsche Version des ISO Standards</a:t>
            </a:r>
          </a:p>
          <a:p>
            <a:pPr lvl="1"/>
            <a:r>
              <a:rPr lang="de-DE" dirty="0"/>
              <a:t>DIN EN ISO # </a:t>
            </a: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wird verwendet, wenn der Standard auch als europäischer Standard verwendet wird.</a:t>
            </a:r>
          </a:p>
        </p:txBody>
      </p:sp>
    </p:spTree>
    <p:extLst>
      <p:ext uri="{BB962C8B-B14F-4D97-AF65-F5344CB8AC3E}">
        <p14:creationId xmlns:p14="http://schemas.microsoft.com/office/powerpoint/2010/main" val="3537781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DIN 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e.V.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6516" y="3364335"/>
            <a:ext cx="2932139" cy="2272407"/>
          </a:xfrm>
          <a:prstGeom prst="rect">
            <a:avLst/>
          </a:prstGeom>
          <a:noFill/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 err="1">
                <a:effectLst/>
              </a:rPr>
              <a:t>Unabhängige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Plattform</a:t>
            </a:r>
            <a:r>
              <a:rPr lang="en-US" sz="1800" b="0" i="0" dirty="0">
                <a:effectLst/>
              </a:rPr>
              <a:t> für </a:t>
            </a:r>
            <a:r>
              <a:rPr lang="en-US" sz="1800" b="0" i="0" dirty="0" err="1">
                <a:effectLst/>
              </a:rPr>
              <a:t>Normung</a:t>
            </a:r>
            <a:r>
              <a:rPr lang="en-US" sz="1800" b="0" i="0" dirty="0">
                <a:effectLst/>
              </a:rPr>
              <a:t> und </a:t>
            </a:r>
            <a:r>
              <a:rPr lang="en-US" sz="1800" b="0" i="0" dirty="0" err="1">
                <a:effectLst/>
              </a:rPr>
              <a:t>Standardisierung</a:t>
            </a:r>
            <a:r>
              <a:rPr lang="en-US" sz="1800" b="0" i="0" dirty="0">
                <a:effectLst/>
              </a:rPr>
              <a:t> in Deutschland und </a:t>
            </a:r>
            <a:r>
              <a:rPr lang="en-US" sz="1800" b="0" i="0" dirty="0" err="1">
                <a:effectLst/>
              </a:rPr>
              <a:t>weltweit</a:t>
            </a:r>
            <a:endParaRPr lang="en-US" sz="1800" b="0" i="0" dirty="0">
              <a:effectLst/>
            </a:endParaRPr>
          </a:p>
          <a:p>
            <a:r>
              <a:rPr lang="en-US" sz="1800" dirty="0" err="1"/>
              <a:t>Seit</a:t>
            </a:r>
            <a:r>
              <a:rPr lang="en-US" sz="1800" dirty="0"/>
              <a:t> 1975 </a:t>
            </a:r>
            <a:r>
              <a:rPr lang="en-US" sz="1800" dirty="0" err="1"/>
              <a:t>einzige</a:t>
            </a:r>
            <a:r>
              <a:rPr lang="en-US" sz="1800" dirty="0"/>
              <a:t> </a:t>
            </a:r>
            <a:r>
              <a:rPr lang="en-US" sz="1800" dirty="0" err="1"/>
              <a:t>nationale</a:t>
            </a:r>
            <a:r>
              <a:rPr lang="en-US" sz="1800" dirty="0"/>
              <a:t> </a:t>
            </a:r>
            <a:r>
              <a:rPr lang="en-US" sz="1800" dirty="0" err="1"/>
              <a:t>Normungsorganisation</a:t>
            </a:r>
            <a:r>
              <a:rPr lang="en-US" sz="1800" dirty="0"/>
              <a:t> der BRD</a:t>
            </a:r>
          </a:p>
          <a:p>
            <a:r>
              <a:rPr lang="en-US" sz="1800" dirty="0" err="1"/>
              <a:t>Steuert</a:t>
            </a:r>
            <a:r>
              <a:rPr lang="en-US" sz="1800" dirty="0"/>
              <a:t> den </a:t>
            </a:r>
            <a:r>
              <a:rPr lang="en-US" sz="1800" dirty="0" err="1"/>
              <a:t>Normungsprozess</a:t>
            </a:r>
            <a:endParaRPr lang="en-US" sz="1800" dirty="0"/>
          </a:p>
          <a:p>
            <a:r>
              <a:rPr lang="en-US" sz="1800" dirty="0"/>
              <a:t>Bei </a:t>
            </a:r>
            <a:r>
              <a:rPr lang="en-US" sz="1800" dirty="0" err="1"/>
              <a:t>Ausarbeitung</a:t>
            </a:r>
            <a:r>
              <a:rPr lang="en-US" sz="1800" dirty="0"/>
              <a:t> </a:t>
            </a:r>
            <a:r>
              <a:rPr lang="en-US" sz="1800" dirty="0" err="1"/>
              <a:t>öffentliches</a:t>
            </a:r>
            <a:r>
              <a:rPr lang="en-US" sz="1800" dirty="0"/>
              <a:t> Interesse </a:t>
            </a:r>
            <a:r>
              <a:rPr lang="en-US" sz="1800" dirty="0" err="1"/>
              <a:t>berücksichtigen</a:t>
            </a:r>
            <a:r>
              <a:rPr lang="en-US" sz="1800" dirty="0"/>
              <a:t>; </a:t>
            </a:r>
            <a:r>
              <a:rPr lang="en-US" sz="1800" dirty="0" err="1"/>
              <a:t>Gewährleistung</a:t>
            </a:r>
            <a:r>
              <a:rPr lang="en-US" sz="1800" dirty="0"/>
              <a:t> fairer </a:t>
            </a:r>
            <a:r>
              <a:rPr lang="en-US" sz="1800" dirty="0" err="1"/>
              <a:t>Verfahrensrichtlinien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472302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DIN-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Geprüft</a:t>
            </a:r>
            <a:r>
              <a:rPr lang="en-US" sz="6000" kern="1200" dirty="0">
                <a:latin typeface="+mj-lt"/>
                <a:ea typeface="+mj-ea"/>
                <a:cs typeface="+mj-cs"/>
              </a:rPr>
              <a:t>-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Zeichen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35099" y="3003053"/>
            <a:ext cx="2994972" cy="2994972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 err="1">
                <a:effectLst/>
              </a:rPr>
              <a:t>Prüft</a:t>
            </a:r>
            <a:r>
              <a:rPr lang="en-US" sz="1800" b="0" i="0" dirty="0">
                <a:effectLst/>
              </a:rPr>
              <a:t> und </a:t>
            </a:r>
            <a:r>
              <a:rPr lang="en-US" sz="1800" b="0" i="0" dirty="0" err="1">
                <a:effectLst/>
              </a:rPr>
              <a:t>bestätigt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Übereinstimmung</a:t>
            </a:r>
            <a:r>
              <a:rPr lang="en-US" sz="1800" b="0" i="0" dirty="0">
                <a:effectLst/>
              </a:rPr>
              <a:t> von </a:t>
            </a:r>
            <a:r>
              <a:rPr lang="en-US" sz="1800" b="0" i="0" dirty="0" err="1">
                <a:effectLst/>
              </a:rPr>
              <a:t>Produkten</a:t>
            </a:r>
            <a:r>
              <a:rPr lang="en-US" sz="1800" b="0" i="0" dirty="0">
                <a:effectLst/>
              </a:rPr>
              <a:t>, </a:t>
            </a:r>
            <a:r>
              <a:rPr lang="en-US" sz="1800" b="0" i="0" dirty="0" err="1">
                <a:effectLst/>
              </a:rPr>
              <a:t>Dienstleistungen</a:t>
            </a:r>
            <a:r>
              <a:rPr lang="en-US" sz="1800" b="0" i="0" dirty="0">
                <a:effectLst/>
              </a:rPr>
              <a:t>, </a:t>
            </a:r>
            <a:r>
              <a:rPr lang="en-US" sz="1800" b="0" i="0" dirty="0" err="1">
                <a:effectLst/>
              </a:rPr>
              <a:t>Personen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oder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Prozessen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mit</a:t>
            </a:r>
            <a:r>
              <a:rPr lang="en-US" sz="1800" b="0" i="0" dirty="0">
                <a:effectLst/>
              </a:rPr>
              <a:t> DIN-, DIN EN- und DIN EN ISO-</a:t>
            </a:r>
            <a:r>
              <a:rPr lang="en-US" sz="1800" b="0" i="0" dirty="0" err="1">
                <a:effectLst/>
              </a:rPr>
              <a:t>Normen</a:t>
            </a:r>
            <a:r>
              <a:rPr lang="en-US" sz="1800" b="0" i="0" dirty="0">
                <a:effectLst/>
              </a:rPr>
              <a:t>.</a:t>
            </a:r>
          </a:p>
          <a:p>
            <a:r>
              <a:rPr lang="en-US" sz="1800" b="0" i="0" dirty="0" err="1">
                <a:effectLst/>
              </a:rPr>
              <a:t>Prüfung</a:t>
            </a:r>
            <a:r>
              <a:rPr lang="en-US" sz="1800" b="0" i="0" dirty="0">
                <a:effectLst/>
              </a:rPr>
              <a:t> der </a:t>
            </a:r>
            <a:r>
              <a:rPr lang="en-US" sz="1800" b="0" i="0" dirty="0" err="1">
                <a:effectLst/>
              </a:rPr>
              <a:t>Normen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durch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qualifizierte</a:t>
            </a:r>
            <a:r>
              <a:rPr lang="en-US" sz="1800" b="0" i="0" dirty="0">
                <a:effectLst/>
              </a:rPr>
              <a:t> und </a:t>
            </a:r>
            <a:r>
              <a:rPr lang="en-US" sz="1800" b="0" i="0" dirty="0" err="1">
                <a:effectLst/>
              </a:rPr>
              <a:t>meist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akkreditierte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Prüflabore</a:t>
            </a:r>
            <a:endParaRPr lang="en-US" sz="1800" b="0" i="0" dirty="0">
              <a:effectLst/>
            </a:endParaRPr>
          </a:p>
          <a:p>
            <a:r>
              <a:rPr lang="en-US" sz="1800" b="0" i="0" dirty="0" err="1">
                <a:effectLst/>
              </a:rPr>
              <a:t>Regelmäßige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Folgekontrollen</a:t>
            </a:r>
            <a:endParaRPr lang="en-US" sz="1800" b="0" i="0" dirty="0">
              <a:effectLst/>
            </a:endParaRPr>
          </a:p>
          <a:p>
            <a:r>
              <a:rPr lang="en-US" sz="1800" b="0" i="0" dirty="0" err="1">
                <a:effectLst/>
              </a:rPr>
              <a:t>Prüfkriterien</a:t>
            </a:r>
            <a:r>
              <a:rPr lang="en-US" sz="1800" b="0" i="0" dirty="0">
                <a:effectLst/>
              </a:rPr>
              <a:t> für </a:t>
            </a:r>
            <a:r>
              <a:rPr lang="en-US" sz="1800" b="0" i="0" dirty="0" err="1">
                <a:effectLst/>
              </a:rPr>
              <a:t>Nutzer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durch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Registrierungsnummer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einsehbar</a:t>
            </a:r>
            <a:endParaRPr lang="en-US" sz="1800" b="0" i="0" dirty="0">
              <a:effectLst/>
            </a:endParaRPr>
          </a:p>
          <a:p>
            <a:r>
              <a:rPr lang="en-US" sz="1800" b="0" i="0" dirty="0" err="1">
                <a:effectLst/>
              </a:rPr>
              <a:t>Missbrauch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wird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mit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rechtlichen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Mitteln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verfolgt</a:t>
            </a:r>
            <a:r>
              <a:rPr lang="en-US" sz="1800" b="0" i="0" dirty="0"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653771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Energy Star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70435" y="3003053"/>
            <a:ext cx="2924301" cy="2994972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>
                <a:effectLst/>
              </a:rPr>
              <a:t>US-</a:t>
            </a:r>
            <a:r>
              <a:rPr lang="en-US" sz="1800" b="0" i="0" dirty="0" err="1">
                <a:effectLst/>
              </a:rPr>
              <a:t>amerikanisches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Umweltzeichen</a:t>
            </a:r>
            <a:endParaRPr lang="en-US" sz="1800" b="0" i="0" dirty="0">
              <a:effectLst/>
            </a:endParaRPr>
          </a:p>
          <a:p>
            <a:r>
              <a:rPr lang="en-US" sz="1800" dirty="0" err="1"/>
              <a:t>Wird</a:t>
            </a:r>
            <a:r>
              <a:rPr lang="en-US" sz="1800" dirty="0"/>
              <a:t> </a:t>
            </a:r>
            <a:r>
              <a:rPr lang="en-US" sz="1800" dirty="0" err="1"/>
              <a:t>vergeben</a:t>
            </a:r>
            <a:r>
              <a:rPr lang="en-US" sz="1800" dirty="0"/>
              <a:t>, </a:t>
            </a:r>
            <a:r>
              <a:rPr lang="en-US" sz="1800" dirty="0" err="1"/>
              <a:t>wenn</a:t>
            </a:r>
            <a:r>
              <a:rPr lang="en-US" sz="1800" dirty="0"/>
              <a:t> </a:t>
            </a:r>
            <a:r>
              <a:rPr lang="en-US" sz="1800" dirty="0" err="1"/>
              <a:t>ein</a:t>
            </a:r>
            <a:r>
              <a:rPr lang="en-US" sz="1800" dirty="0"/>
              <a:t> </a:t>
            </a:r>
            <a:r>
              <a:rPr lang="en-US" sz="1800" dirty="0" err="1"/>
              <a:t>elektrisches</a:t>
            </a:r>
            <a:r>
              <a:rPr lang="en-US" sz="1800" dirty="0"/>
              <a:t> </a:t>
            </a:r>
            <a:r>
              <a:rPr lang="en-US" sz="1800" dirty="0" err="1"/>
              <a:t>Gerät</a:t>
            </a:r>
            <a:r>
              <a:rPr lang="en-US" sz="1800" dirty="0"/>
              <a:t> der EPA-</a:t>
            </a:r>
            <a:r>
              <a:rPr lang="en-US" sz="1800" dirty="0" err="1"/>
              <a:t>Anforderungen</a:t>
            </a:r>
            <a:r>
              <a:rPr lang="en-US" sz="1800" dirty="0"/>
              <a:t> </a:t>
            </a:r>
            <a:r>
              <a:rPr lang="en-US" sz="1800" dirty="0" err="1"/>
              <a:t>entspricht</a:t>
            </a:r>
            <a:endParaRPr lang="en-US" sz="1800" dirty="0"/>
          </a:p>
          <a:p>
            <a:r>
              <a:rPr lang="en-US" sz="1800" dirty="0" err="1"/>
              <a:t>Selbstständig</a:t>
            </a:r>
            <a:r>
              <a:rPr lang="en-US" sz="1800" dirty="0"/>
              <a:t> </a:t>
            </a:r>
            <a:r>
              <a:rPr lang="en-US" sz="1800" dirty="0" err="1"/>
              <a:t>Ausschalten</a:t>
            </a:r>
            <a:endParaRPr lang="en-US" sz="1800" dirty="0"/>
          </a:p>
          <a:p>
            <a:r>
              <a:rPr lang="en-US" sz="1800" dirty="0" err="1"/>
              <a:t>Verwendung</a:t>
            </a:r>
            <a:r>
              <a:rPr lang="en-US" sz="1800" dirty="0"/>
              <a:t> muss der EPA/EU-</a:t>
            </a:r>
            <a:r>
              <a:rPr lang="en-US" sz="1800" dirty="0" err="1"/>
              <a:t>Kommission</a:t>
            </a:r>
            <a:r>
              <a:rPr lang="en-US" sz="1800" dirty="0"/>
              <a:t> </a:t>
            </a:r>
            <a:r>
              <a:rPr lang="en-US" sz="1800" dirty="0" err="1"/>
              <a:t>gemeldet</a:t>
            </a:r>
            <a:r>
              <a:rPr lang="en-US" sz="1800" dirty="0"/>
              <a:t> </a:t>
            </a:r>
            <a:r>
              <a:rPr lang="en-US" sz="1800" dirty="0" err="1"/>
              <a:t>werden</a:t>
            </a:r>
            <a:endParaRPr lang="en-US" sz="1800" dirty="0"/>
          </a:p>
          <a:p>
            <a:r>
              <a:rPr lang="en-US" sz="1800" dirty="0"/>
              <a:t>Gilt für </a:t>
            </a:r>
            <a:r>
              <a:rPr lang="en-US" sz="1800" dirty="0" err="1"/>
              <a:t>Bürogeräte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540637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6000" kern="1200" dirty="0" err="1">
                <a:latin typeface="+mj-lt"/>
                <a:ea typeface="+mj-ea"/>
                <a:cs typeface="+mj-cs"/>
              </a:rPr>
              <a:t>Europäisches</a:t>
            </a:r>
            <a:r>
              <a:rPr lang="en-US" sz="60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Umweltzeichen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4261" y="3003053"/>
            <a:ext cx="1996648" cy="2994972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 err="1"/>
              <a:t>Ist</a:t>
            </a:r>
            <a:r>
              <a:rPr lang="en-US" sz="1800" dirty="0"/>
              <a:t> </a:t>
            </a:r>
            <a:r>
              <a:rPr lang="en-US" sz="1800" dirty="0" err="1"/>
              <a:t>ein</a:t>
            </a:r>
            <a:r>
              <a:rPr lang="en-US" sz="1800" dirty="0"/>
              <a:t> </a:t>
            </a:r>
            <a:r>
              <a:rPr lang="en-US" sz="1800" dirty="0" err="1"/>
              <a:t>produktbezogenes</a:t>
            </a:r>
            <a:r>
              <a:rPr lang="en-US" sz="1800" dirty="0"/>
              <a:t> EU-Label und </a:t>
            </a:r>
            <a:r>
              <a:rPr lang="en-US" sz="1800" dirty="0" err="1"/>
              <a:t>wird</a:t>
            </a:r>
            <a:r>
              <a:rPr lang="en-US" sz="1800" dirty="0"/>
              <a:t> von der EU-</a:t>
            </a:r>
            <a:r>
              <a:rPr lang="en-US" sz="1800" dirty="0" err="1"/>
              <a:t>Kommisson</a:t>
            </a:r>
            <a:r>
              <a:rPr lang="en-US" sz="1800" dirty="0"/>
              <a:t> </a:t>
            </a:r>
            <a:r>
              <a:rPr lang="en-US" sz="1800" dirty="0" err="1"/>
              <a:t>vergeben</a:t>
            </a:r>
            <a:endParaRPr lang="en-US" sz="1800" dirty="0"/>
          </a:p>
          <a:p>
            <a:r>
              <a:rPr lang="en-US" sz="1800" dirty="0" err="1"/>
              <a:t>Kann</a:t>
            </a:r>
            <a:r>
              <a:rPr lang="en-US" sz="1800" dirty="0"/>
              <a:t> von der RAL </a:t>
            </a:r>
            <a:r>
              <a:rPr lang="en-US" sz="1800" dirty="0" err="1"/>
              <a:t>erhalten</a:t>
            </a:r>
            <a:r>
              <a:rPr lang="en-US" sz="1800" dirty="0"/>
              <a:t> warden</a:t>
            </a:r>
          </a:p>
          <a:p>
            <a:r>
              <a:rPr lang="en-US" sz="1800" dirty="0" err="1"/>
              <a:t>Bestätigt</a:t>
            </a:r>
            <a:r>
              <a:rPr lang="en-US" sz="1800" dirty="0"/>
              <a:t> die </a:t>
            </a:r>
            <a:r>
              <a:rPr lang="en-US" sz="1800" dirty="0" err="1"/>
              <a:t>Umweltfreundlichkeit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115620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 err="1">
                <a:latin typeface="+mj-lt"/>
                <a:ea typeface="+mj-ea"/>
                <a:cs typeface="+mj-cs"/>
              </a:rPr>
              <a:t>Verbraucher-zentrale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3695946"/>
            <a:ext cx="4188771" cy="1609186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 err="1">
                <a:effectLst/>
              </a:rPr>
              <a:t>Dachverband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aus</a:t>
            </a:r>
            <a:r>
              <a:rPr lang="en-US" sz="1800" b="0" i="0" dirty="0">
                <a:effectLst/>
              </a:rPr>
              <a:t> 17 </a:t>
            </a:r>
            <a:r>
              <a:rPr lang="en-US" sz="1800" b="0" i="0" dirty="0" err="1">
                <a:effectLst/>
              </a:rPr>
              <a:t>verbraucherzentralen</a:t>
            </a:r>
            <a:r>
              <a:rPr lang="en-US" sz="1800" b="0" i="0" dirty="0">
                <a:effectLst/>
              </a:rPr>
              <a:t> und 27 </a:t>
            </a:r>
            <a:r>
              <a:rPr lang="en-US" sz="1800" b="0" i="0" dirty="0" err="1">
                <a:effectLst/>
              </a:rPr>
              <a:t>verpraucherpolitischen</a:t>
            </a:r>
            <a:r>
              <a:rPr lang="en-US" sz="1800" b="0" i="0" dirty="0">
                <a:effectLst/>
              </a:rPr>
              <a:t> </a:t>
            </a:r>
            <a:r>
              <a:rPr lang="en-US" sz="1800" b="0" i="0" dirty="0" err="1">
                <a:effectLst/>
              </a:rPr>
              <a:t>Verbänden</a:t>
            </a:r>
            <a:endParaRPr lang="en-US" sz="1800" b="0" i="0" dirty="0">
              <a:effectLst/>
            </a:endParaRPr>
          </a:p>
          <a:p>
            <a:r>
              <a:rPr lang="en-US" sz="1800" dirty="0" err="1"/>
              <a:t>Finanzierung</a:t>
            </a:r>
            <a:r>
              <a:rPr lang="en-US" sz="1800" dirty="0"/>
              <a:t> </a:t>
            </a:r>
            <a:r>
              <a:rPr lang="en-US" sz="1800" dirty="0" err="1"/>
              <a:t>durch</a:t>
            </a:r>
            <a:r>
              <a:rPr lang="en-US" sz="1800" dirty="0"/>
              <a:t> </a:t>
            </a:r>
            <a:r>
              <a:rPr lang="en-US" sz="1800" dirty="0" err="1"/>
              <a:t>Mitgliedsbeiträge</a:t>
            </a:r>
            <a:r>
              <a:rPr lang="en-US" sz="1800" dirty="0"/>
              <a:t> und </a:t>
            </a:r>
            <a:r>
              <a:rPr lang="en-US" sz="1800" dirty="0" err="1"/>
              <a:t>Steuermittel</a:t>
            </a:r>
            <a:endParaRPr lang="en-US" sz="1800" dirty="0"/>
          </a:p>
          <a:p>
            <a:r>
              <a:rPr lang="en-US" sz="1800" dirty="0"/>
              <a:t>Aufgabe:</a:t>
            </a:r>
          </a:p>
          <a:p>
            <a:pPr lvl="1"/>
            <a:r>
              <a:rPr lang="en-US" sz="1400" dirty="0" err="1"/>
              <a:t>Verbraucherinteressen</a:t>
            </a:r>
            <a:r>
              <a:rPr lang="en-US" sz="1400" dirty="0"/>
              <a:t> </a:t>
            </a:r>
            <a:r>
              <a:rPr lang="en-US" sz="1400" dirty="0" err="1"/>
              <a:t>vertreten</a:t>
            </a:r>
            <a:endParaRPr lang="en-US" sz="1400" dirty="0"/>
          </a:p>
          <a:p>
            <a:pPr lvl="1"/>
            <a:r>
              <a:rPr lang="en-US" sz="1400" dirty="0" err="1"/>
              <a:t>Verbraucherinformation</a:t>
            </a:r>
            <a:r>
              <a:rPr lang="en-US" sz="1400" dirty="0"/>
              <a:t> und –</a:t>
            </a:r>
            <a:r>
              <a:rPr lang="en-US" sz="1400" dirty="0" err="1"/>
              <a:t>beratung</a:t>
            </a:r>
            <a:r>
              <a:rPr lang="en-US" sz="1400" dirty="0"/>
              <a:t> </a:t>
            </a:r>
            <a:r>
              <a:rPr lang="en-US" sz="1400" dirty="0" err="1"/>
              <a:t>fördern</a:t>
            </a:r>
            <a:endParaRPr lang="en-US" sz="1400" dirty="0"/>
          </a:p>
          <a:p>
            <a:pPr lvl="1"/>
            <a:r>
              <a:rPr lang="en-US" sz="1400" dirty="0" err="1"/>
              <a:t>Märkte</a:t>
            </a:r>
            <a:r>
              <a:rPr lang="en-US" sz="1400" dirty="0"/>
              <a:t> </a:t>
            </a:r>
            <a:r>
              <a:rPr lang="en-US" sz="1400" dirty="0" err="1"/>
              <a:t>beobachten</a:t>
            </a:r>
            <a:endParaRPr lang="en-US" sz="1400" dirty="0"/>
          </a:p>
          <a:p>
            <a:pPr lvl="1"/>
            <a:r>
              <a:rPr lang="en-US" sz="1400" dirty="0" err="1"/>
              <a:t>Rechte</a:t>
            </a:r>
            <a:r>
              <a:rPr lang="en-US" sz="1400" dirty="0"/>
              <a:t> </a:t>
            </a:r>
            <a:r>
              <a:rPr lang="en-US" sz="1400" dirty="0" err="1"/>
              <a:t>durchsetzen</a:t>
            </a:r>
            <a:endParaRPr lang="en-US" sz="1400" dirty="0"/>
          </a:p>
          <a:p>
            <a:pPr lvl="1"/>
            <a:r>
              <a:rPr lang="en-US" sz="1400" dirty="0" err="1"/>
              <a:t>Verbraucherbildung</a:t>
            </a:r>
            <a:r>
              <a:rPr lang="en-US" sz="1400" dirty="0"/>
              <a:t> </a:t>
            </a:r>
            <a:r>
              <a:rPr lang="en-US" sz="1400" dirty="0" err="1"/>
              <a:t>stärken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305361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TCO-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Zeichen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3102537"/>
            <a:ext cx="4188771" cy="2796004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 err="1"/>
              <a:t>Bekannt</a:t>
            </a:r>
            <a:r>
              <a:rPr lang="en-US" sz="1800" dirty="0"/>
              <a:t> für </a:t>
            </a:r>
            <a:r>
              <a:rPr lang="en-US" sz="1800" dirty="0" err="1"/>
              <a:t>Computermonitore</a:t>
            </a:r>
            <a:endParaRPr lang="en-US" sz="1800" dirty="0"/>
          </a:p>
          <a:p>
            <a:r>
              <a:rPr lang="en-US" sz="1800" dirty="0" err="1"/>
              <a:t>Bewertet</a:t>
            </a:r>
            <a:r>
              <a:rPr lang="en-US" sz="1800" dirty="0"/>
              <a:t> </a:t>
            </a:r>
            <a:r>
              <a:rPr lang="en-US" sz="1800" dirty="0" err="1"/>
              <a:t>Computerhardware</a:t>
            </a:r>
            <a:r>
              <a:rPr lang="en-US" sz="1800" dirty="0"/>
              <a:t> </a:t>
            </a:r>
            <a:r>
              <a:rPr lang="en-US" sz="1800" dirty="0" err="1"/>
              <a:t>unter</a:t>
            </a:r>
            <a:r>
              <a:rPr lang="en-US" sz="1800" dirty="0"/>
              <a:t> Green-IT-</a:t>
            </a:r>
            <a:r>
              <a:rPr lang="en-US" sz="1800" dirty="0" err="1"/>
              <a:t>Aspekten</a:t>
            </a:r>
            <a:endParaRPr lang="en-US" sz="1800" dirty="0"/>
          </a:p>
          <a:p>
            <a:r>
              <a:rPr lang="en-US" sz="1800" dirty="0" err="1"/>
              <a:t>Wird</a:t>
            </a:r>
            <a:r>
              <a:rPr lang="en-US" sz="1800" dirty="0"/>
              <a:t> </a:t>
            </a:r>
            <a:r>
              <a:rPr lang="en-US" sz="1800" dirty="0" err="1"/>
              <a:t>Weltweit</a:t>
            </a:r>
            <a:r>
              <a:rPr lang="en-US" sz="1800" dirty="0"/>
              <a:t> </a:t>
            </a:r>
            <a:r>
              <a:rPr lang="en-US" sz="1800" dirty="0" err="1"/>
              <a:t>vergeben</a:t>
            </a:r>
            <a:endParaRPr lang="en-US" sz="1800" dirty="0"/>
          </a:p>
          <a:p>
            <a:r>
              <a:rPr lang="en-US" sz="1800" dirty="0"/>
              <a:t>Gesundheit und </a:t>
            </a:r>
            <a:r>
              <a:rPr lang="en-US" sz="1800" dirty="0" err="1"/>
              <a:t>Sicherheit</a:t>
            </a:r>
            <a:r>
              <a:rPr lang="en-US" sz="1800" dirty="0"/>
              <a:t> der </a:t>
            </a:r>
            <a:r>
              <a:rPr lang="en-US" sz="1800" dirty="0" err="1"/>
              <a:t>Benutzer</a:t>
            </a:r>
            <a:endParaRPr lang="en-US" sz="1800" dirty="0"/>
          </a:p>
          <a:p>
            <a:r>
              <a:rPr lang="en-US" sz="1800" dirty="0" err="1"/>
              <a:t>Bildschirme</a:t>
            </a:r>
            <a:r>
              <a:rPr lang="en-US" sz="1800" dirty="0"/>
              <a:t>, Notebooks, Tablets, Desktop PCs, All-in-One -PC´s, Smartphones, Headsets, </a:t>
            </a:r>
            <a:r>
              <a:rPr lang="en-US" sz="1800" dirty="0" err="1"/>
              <a:t>Projektoren</a:t>
            </a: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2883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2E2B79-F990-D106-FDD9-C206457F9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ergonomische Kriterien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CC162782-797C-2A3C-0355-CAA30827DA9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53050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TCO6-Zeichen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3363071"/>
            <a:ext cx="4188771" cy="2274935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 err="1"/>
              <a:t>Gütesiegel</a:t>
            </a:r>
            <a:r>
              <a:rPr lang="en-US" sz="1800" dirty="0"/>
              <a:t> für </a:t>
            </a:r>
            <a:r>
              <a:rPr lang="en-US" sz="1800" dirty="0" err="1"/>
              <a:t>Multimediabildschirme</a:t>
            </a:r>
            <a:endParaRPr lang="en-US" sz="1800" dirty="0"/>
          </a:p>
          <a:p>
            <a:r>
              <a:rPr lang="en-US" sz="1800" dirty="0" err="1"/>
              <a:t>Bildqualität</a:t>
            </a:r>
            <a:endParaRPr lang="en-US" sz="1800" dirty="0"/>
          </a:p>
          <a:p>
            <a:r>
              <a:rPr lang="en-US" sz="1800" dirty="0" err="1"/>
              <a:t>Ernergie</a:t>
            </a:r>
            <a:endParaRPr lang="en-US" sz="1800" dirty="0"/>
          </a:p>
          <a:p>
            <a:r>
              <a:rPr lang="en-US" sz="1800" dirty="0"/>
              <a:t>Emission</a:t>
            </a:r>
          </a:p>
          <a:p>
            <a:r>
              <a:rPr lang="en-US" sz="1800" dirty="0"/>
              <a:t>Umwelt</a:t>
            </a:r>
          </a:p>
        </p:txBody>
      </p:sp>
    </p:spTree>
    <p:extLst>
      <p:ext uri="{BB962C8B-B14F-4D97-AF65-F5344CB8AC3E}">
        <p14:creationId xmlns:p14="http://schemas.microsoft.com/office/powerpoint/2010/main" val="28262456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EMAS-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Zeichen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6864" y="3003053"/>
            <a:ext cx="2191442" cy="2994972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 err="1"/>
              <a:t>Entspricht</a:t>
            </a:r>
            <a:r>
              <a:rPr lang="en-US" sz="1800" dirty="0"/>
              <a:t> der DIN EN ISO 14001</a:t>
            </a:r>
          </a:p>
          <a:p>
            <a:r>
              <a:rPr lang="en-US" sz="1800" dirty="0" err="1"/>
              <a:t>Höchste</a:t>
            </a:r>
            <a:r>
              <a:rPr lang="en-US" sz="1800" dirty="0"/>
              <a:t> </a:t>
            </a:r>
            <a:r>
              <a:rPr lang="en-US" sz="1800" dirty="0" err="1"/>
              <a:t>europäische</a:t>
            </a:r>
            <a:r>
              <a:rPr lang="en-US" sz="1800" dirty="0"/>
              <a:t> </a:t>
            </a:r>
            <a:r>
              <a:rPr lang="en-US" sz="1800" dirty="0" err="1"/>
              <a:t>Auszeichnung</a:t>
            </a:r>
            <a:r>
              <a:rPr lang="en-US" sz="1800" dirty="0"/>
              <a:t> für </a:t>
            </a:r>
            <a:r>
              <a:rPr lang="en-US" sz="1800" dirty="0" err="1"/>
              <a:t>systematisches</a:t>
            </a:r>
            <a:r>
              <a:rPr lang="en-US" sz="1800" dirty="0"/>
              <a:t> </a:t>
            </a:r>
            <a:r>
              <a:rPr lang="en-US" sz="1800" dirty="0" err="1"/>
              <a:t>Umweltmanagement</a:t>
            </a:r>
            <a:endParaRPr lang="en-US" sz="1800" dirty="0"/>
          </a:p>
          <a:p>
            <a:r>
              <a:rPr lang="en-US" sz="1800" dirty="0" err="1"/>
              <a:t>Rechtsvorschriften</a:t>
            </a:r>
            <a:r>
              <a:rPr lang="en-US" sz="1800" dirty="0"/>
              <a:t>, </a:t>
            </a:r>
            <a:r>
              <a:rPr lang="en-US" sz="1800" dirty="0" err="1"/>
              <a:t>Verbesserung</a:t>
            </a:r>
            <a:r>
              <a:rPr lang="en-US" sz="1800" dirty="0"/>
              <a:t> der </a:t>
            </a:r>
            <a:r>
              <a:rPr lang="en-US" sz="1800" dirty="0" err="1"/>
              <a:t>Umweltleistung</a:t>
            </a:r>
            <a:r>
              <a:rPr lang="en-US" sz="1800" dirty="0"/>
              <a:t>, </a:t>
            </a:r>
            <a:r>
              <a:rPr lang="en-US" sz="1800" dirty="0" err="1"/>
              <a:t>Einbeziehung</a:t>
            </a:r>
            <a:r>
              <a:rPr lang="en-US" sz="1800" dirty="0"/>
              <a:t> der Mitarbeiter, </a:t>
            </a:r>
            <a:r>
              <a:rPr lang="en-US" sz="1800" dirty="0" err="1"/>
              <a:t>Transparenz</a:t>
            </a:r>
            <a:r>
              <a:rPr lang="en-US" sz="1800" dirty="0"/>
              <a:t> und </a:t>
            </a:r>
            <a:r>
              <a:rPr lang="en-US" sz="1800" dirty="0" err="1"/>
              <a:t>Kommunikation</a:t>
            </a:r>
            <a:endParaRPr lang="en-US" sz="1800" dirty="0"/>
          </a:p>
          <a:p>
            <a:r>
              <a:rPr lang="en-US" sz="1800" dirty="0" err="1"/>
              <a:t>Mindesten</a:t>
            </a:r>
            <a:r>
              <a:rPr lang="en-US" sz="1800" dirty="0"/>
              <a:t> </a:t>
            </a:r>
            <a:r>
              <a:rPr lang="en-US" sz="1800" dirty="0" err="1"/>
              <a:t>jährliche</a:t>
            </a:r>
            <a:r>
              <a:rPr lang="en-US" sz="1800" dirty="0"/>
              <a:t> </a:t>
            </a:r>
            <a:r>
              <a:rPr lang="en-US" sz="1800" dirty="0" err="1"/>
              <a:t>Überprüfungen</a:t>
            </a:r>
            <a:endParaRPr lang="en-US" sz="1800" dirty="0"/>
          </a:p>
          <a:p>
            <a:r>
              <a:rPr lang="en-US" sz="1800" dirty="0" err="1"/>
              <a:t>Darf</a:t>
            </a:r>
            <a:r>
              <a:rPr lang="en-US" sz="1800" dirty="0"/>
              <a:t> </a:t>
            </a:r>
            <a:r>
              <a:rPr lang="en-US" sz="1800" dirty="0" err="1"/>
              <a:t>nicht</a:t>
            </a:r>
            <a:r>
              <a:rPr lang="en-US" sz="1800" dirty="0"/>
              <a:t> auf das </a:t>
            </a:r>
            <a:r>
              <a:rPr lang="en-US" sz="1800" dirty="0" err="1"/>
              <a:t>Produkt</a:t>
            </a:r>
            <a:r>
              <a:rPr lang="en-US" sz="1800" dirty="0"/>
              <a:t>/</a:t>
            </a:r>
            <a:r>
              <a:rPr lang="en-US" sz="1800" dirty="0" err="1"/>
              <a:t>Verpackung</a:t>
            </a:r>
            <a:r>
              <a:rPr lang="en-US" sz="1800" dirty="0"/>
              <a:t> </a:t>
            </a:r>
            <a:r>
              <a:rPr lang="en-US" sz="1800" dirty="0" err="1"/>
              <a:t>gedruckt</a:t>
            </a:r>
            <a:r>
              <a:rPr lang="en-US" sz="1800" dirty="0"/>
              <a:t> warden</a:t>
            </a:r>
          </a:p>
        </p:txBody>
      </p:sp>
    </p:spTree>
    <p:extLst>
      <p:ext uri="{BB962C8B-B14F-4D97-AF65-F5344CB8AC3E}">
        <p14:creationId xmlns:p14="http://schemas.microsoft.com/office/powerpoint/2010/main" val="371329051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VDE-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Zeichen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4265" y="3003053"/>
            <a:ext cx="3896641" cy="2994972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 err="1">
                <a:effectLst/>
              </a:rPr>
              <a:t>Sichert</a:t>
            </a:r>
            <a:r>
              <a:rPr lang="en-US" sz="1800" b="0" i="0" dirty="0">
                <a:effectLst/>
              </a:rPr>
              <a:t> die </a:t>
            </a:r>
            <a:r>
              <a:rPr lang="en-US" sz="1800" b="0" i="0" dirty="0" err="1">
                <a:effectLst/>
              </a:rPr>
              <a:t>Einhaltung</a:t>
            </a:r>
            <a:r>
              <a:rPr lang="en-US" sz="1800" b="0" i="0" dirty="0">
                <a:effectLst/>
              </a:rPr>
              <a:t> des </a:t>
            </a:r>
            <a:r>
              <a:rPr lang="en-US" sz="1800" b="0" i="0" dirty="0" err="1">
                <a:effectLst/>
              </a:rPr>
              <a:t>Produktsicherheitsgesetzes</a:t>
            </a:r>
            <a:r>
              <a:rPr lang="en-US" sz="1800" b="0" i="0" dirty="0">
                <a:effectLst/>
              </a:rPr>
              <a:t> und </a:t>
            </a:r>
            <a:r>
              <a:rPr lang="en-US" sz="1800" b="0" i="0" dirty="0" err="1">
                <a:effectLst/>
              </a:rPr>
              <a:t>Medizinproduktgesetzes</a:t>
            </a:r>
            <a:endParaRPr lang="en-US" sz="1800" dirty="0"/>
          </a:p>
          <a:p>
            <a:r>
              <a:rPr lang="en-US" sz="1800" dirty="0"/>
              <a:t>Für den </a:t>
            </a:r>
            <a:r>
              <a:rPr lang="en-US" sz="1800" dirty="0" err="1"/>
              <a:t>Erhalt</a:t>
            </a:r>
            <a:r>
              <a:rPr lang="en-US" sz="1800" dirty="0"/>
              <a:t> muss </a:t>
            </a:r>
            <a:r>
              <a:rPr lang="en-US" sz="1800" dirty="0" err="1"/>
              <a:t>ein</a:t>
            </a:r>
            <a:r>
              <a:rPr lang="en-US" sz="1800" dirty="0"/>
              <a:t> </a:t>
            </a:r>
            <a:r>
              <a:rPr lang="en-US" sz="1800" dirty="0" err="1"/>
              <a:t>Zertifikat</a:t>
            </a:r>
            <a:r>
              <a:rPr lang="en-US" sz="1800" dirty="0"/>
              <a:t> </a:t>
            </a:r>
            <a:r>
              <a:rPr lang="en-US" sz="1800" dirty="0" err="1"/>
              <a:t>erworben</a:t>
            </a:r>
            <a:r>
              <a:rPr lang="en-US" sz="1800" dirty="0"/>
              <a:t> warden</a:t>
            </a:r>
          </a:p>
          <a:p>
            <a:r>
              <a:rPr lang="en-US" sz="1800" dirty="0" err="1"/>
              <a:t>Erhalten</a:t>
            </a:r>
            <a:r>
              <a:rPr lang="en-US" sz="1800" dirty="0"/>
              <a:t> </a:t>
            </a:r>
            <a:r>
              <a:rPr lang="en-US" sz="1800" dirty="0" err="1"/>
              <a:t>Produkte</a:t>
            </a:r>
            <a:r>
              <a:rPr lang="en-US" sz="1800" dirty="0"/>
              <a:t>, </a:t>
            </a:r>
            <a:r>
              <a:rPr lang="en-US" sz="1800" dirty="0" err="1"/>
              <a:t>welche</a:t>
            </a:r>
            <a:r>
              <a:rPr lang="en-US" sz="1800" dirty="0"/>
              <a:t> </a:t>
            </a:r>
            <a:r>
              <a:rPr lang="en-US" sz="1800" dirty="0" err="1"/>
              <a:t>gegen</a:t>
            </a:r>
            <a:r>
              <a:rPr lang="en-US" sz="1800" dirty="0"/>
              <a:t> alle </a:t>
            </a:r>
            <a:r>
              <a:rPr lang="en-US" sz="1800" dirty="0" err="1"/>
              <a:t>Gefahren</a:t>
            </a:r>
            <a:r>
              <a:rPr lang="en-US" sz="1800" dirty="0"/>
              <a:t> </a:t>
            </a:r>
            <a:r>
              <a:rPr lang="en-US" sz="1800" dirty="0" err="1"/>
              <a:t>getestet</a:t>
            </a:r>
            <a:r>
              <a:rPr lang="en-US" sz="1800" dirty="0"/>
              <a:t> </a:t>
            </a:r>
            <a:r>
              <a:rPr lang="en-US" sz="1800" dirty="0" err="1"/>
              <a:t>wurden</a:t>
            </a:r>
            <a:endParaRPr lang="en-US" sz="1800" dirty="0"/>
          </a:p>
          <a:p>
            <a:r>
              <a:rPr lang="en-US" sz="1800" dirty="0" err="1"/>
              <a:t>Produktionsstätte</a:t>
            </a:r>
            <a:r>
              <a:rPr lang="en-US" sz="1800" dirty="0"/>
              <a:t> und </a:t>
            </a:r>
            <a:r>
              <a:rPr lang="en-US" sz="1800" dirty="0" err="1"/>
              <a:t>Produkt</a:t>
            </a:r>
            <a:r>
              <a:rPr lang="en-US" sz="1800" dirty="0"/>
              <a:t> </a:t>
            </a:r>
            <a:r>
              <a:rPr lang="en-US" sz="1800" dirty="0" err="1"/>
              <a:t>werden</a:t>
            </a:r>
            <a:r>
              <a:rPr lang="en-US" sz="1800" dirty="0"/>
              <a:t> </a:t>
            </a:r>
            <a:r>
              <a:rPr lang="en-US" sz="1800" dirty="0" err="1"/>
              <a:t>unangekündigt</a:t>
            </a:r>
            <a:r>
              <a:rPr lang="en-US" sz="1800" dirty="0"/>
              <a:t> </a:t>
            </a:r>
            <a:r>
              <a:rPr lang="en-US" sz="1800" dirty="0" err="1"/>
              <a:t>Kontrolliert</a:t>
            </a:r>
            <a:r>
              <a:rPr lang="en-US" sz="1800" dirty="0"/>
              <a:t> und </a:t>
            </a:r>
            <a:r>
              <a:rPr lang="en-US" sz="1800" dirty="0" err="1"/>
              <a:t>bei</a:t>
            </a:r>
            <a:r>
              <a:rPr lang="en-US" sz="1800" dirty="0"/>
              <a:t> </a:t>
            </a:r>
            <a:r>
              <a:rPr lang="en-US" sz="1800" dirty="0" err="1"/>
              <a:t>nichteinhaltung</a:t>
            </a:r>
            <a:r>
              <a:rPr lang="en-US" sz="1800" dirty="0"/>
              <a:t> </a:t>
            </a:r>
            <a:r>
              <a:rPr lang="en-US" sz="1800" dirty="0" err="1"/>
              <a:t>sanktioniert</a:t>
            </a:r>
            <a:r>
              <a:rPr lang="en-US" sz="1800" dirty="0"/>
              <a:t>/</a:t>
            </a:r>
            <a:r>
              <a:rPr lang="en-US" sz="1800" dirty="0" err="1"/>
              <a:t>Zeichen</a:t>
            </a:r>
            <a:r>
              <a:rPr lang="en-US" sz="1800" dirty="0"/>
              <a:t> </a:t>
            </a:r>
            <a:r>
              <a:rPr lang="en-US" sz="1800" dirty="0" err="1"/>
              <a:t>entzogen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8547563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 err="1">
                <a:latin typeface="+mj-lt"/>
                <a:ea typeface="+mj-ea"/>
                <a:cs typeface="+mj-cs"/>
              </a:rPr>
              <a:t>Blauer</a:t>
            </a:r>
            <a:r>
              <a:rPr lang="en-US" sz="6000" kern="1200" dirty="0">
                <a:latin typeface="+mj-lt"/>
                <a:ea typeface="+mj-ea"/>
                <a:cs typeface="+mj-cs"/>
              </a:rPr>
              <a:t> Engel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35099" y="3003053"/>
            <a:ext cx="2994972" cy="2994972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0" i="0" dirty="0" err="1">
                <a:effectLst/>
              </a:rPr>
              <a:t>Umweltsiegel</a:t>
            </a:r>
            <a:r>
              <a:rPr lang="en-US" sz="1800" b="0" i="0" dirty="0">
                <a:effectLst/>
              </a:rPr>
              <a:t> der </a:t>
            </a:r>
            <a:r>
              <a:rPr lang="en-US" sz="1800" b="0" i="0" dirty="0" err="1">
                <a:effectLst/>
              </a:rPr>
              <a:t>Bundesregierung</a:t>
            </a:r>
            <a:endParaRPr lang="en-US" sz="1800" b="0" i="0" dirty="0">
              <a:effectLst/>
            </a:endParaRPr>
          </a:p>
          <a:p>
            <a:r>
              <a:rPr lang="en-US" sz="1800" dirty="0" err="1"/>
              <a:t>Vergeben</a:t>
            </a:r>
            <a:r>
              <a:rPr lang="en-US" sz="1800" dirty="0"/>
              <a:t> auf </a:t>
            </a:r>
            <a:r>
              <a:rPr lang="en-US" sz="1800" dirty="0" err="1"/>
              <a:t>Antrag</a:t>
            </a:r>
            <a:r>
              <a:rPr lang="en-US" sz="1800" dirty="0"/>
              <a:t>, </a:t>
            </a:r>
            <a:r>
              <a:rPr lang="en-US" sz="1800" dirty="0" err="1"/>
              <a:t>entschieden</a:t>
            </a:r>
            <a:r>
              <a:rPr lang="en-US" sz="1800" dirty="0"/>
              <a:t> von </a:t>
            </a:r>
            <a:r>
              <a:rPr lang="en-US" sz="1800" dirty="0" err="1"/>
              <a:t>einer</a:t>
            </a:r>
            <a:r>
              <a:rPr lang="en-US" sz="1800" dirty="0"/>
              <a:t> Jury und </a:t>
            </a:r>
            <a:r>
              <a:rPr lang="en-US" sz="1800" dirty="0" err="1"/>
              <a:t>unterschiedliche</a:t>
            </a:r>
            <a:r>
              <a:rPr lang="en-US" sz="1800" dirty="0"/>
              <a:t> </a:t>
            </a:r>
            <a:r>
              <a:rPr lang="en-US" sz="1800" dirty="0" err="1"/>
              <a:t>Anforderungen</a:t>
            </a:r>
            <a:r>
              <a:rPr lang="en-US" sz="1800" dirty="0"/>
              <a:t> </a:t>
            </a:r>
            <a:r>
              <a:rPr lang="en-US" sz="1800" dirty="0" err="1"/>
              <a:t>müssen</a:t>
            </a:r>
            <a:r>
              <a:rPr lang="en-US" sz="1800" dirty="0"/>
              <a:t> </a:t>
            </a:r>
            <a:r>
              <a:rPr lang="en-US" sz="1800" dirty="0" err="1"/>
              <a:t>Erfüllt</a:t>
            </a:r>
            <a:r>
              <a:rPr lang="en-US" sz="1800" dirty="0"/>
              <a:t> sein</a:t>
            </a:r>
          </a:p>
          <a:p>
            <a:r>
              <a:rPr lang="en-US" sz="1800" dirty="0" err="1"/>
              <a:t>Kriterienkatalog</a:t>
            </a:r>
            <a:r>
              <a:rPr lang="en-US" sz="1800" dirty="0"/>
              <a:t> </a:t>
            </a:r>
            <a:r>
              <a:rPr lang="en-US" sz="1800" dirty="0" err="1"/>
              <a:t>ist</a:t>
            </a:r>
            <a:r>
              <a:rPr lang="en-US" sz="1800" dirty="0"/>
              <a:t> </a:t>
            </a:r>
            <a:r>
              <a:rPr lang="en-US" sz="1800" dirty="0" err="1"/>
              <a:t>einsehbar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956843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EB12-4A4C-F0FB-A76A-844BDF7D9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latin typeface="+mj-lt"/>
                <a:ea typeface="+mj-ea"/>
                <a:cs typeface="+mj-cs"/>
              </a:rPr>
              <a:t>Stiftung </a:t>
            </a:r>
            <a:r>
              <a:rPr lang="en-US" sz="6000" kern="1200" dirty="0" err="1">
                <a:latin typeface="+mj-lt"/>
                <a:ea typeface="+mj-ea"/>
                <a:cs typeface="+mj-cs"/>
              </a:rPr>
              <a:t>Warentest</a:t>
            </a:r>
            <a:endParaRPr lang="en-US" sz="6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3ACF6A9B-A97D-BF7D-49AB-6525251DEF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4261" y="3003053"/>
            <a:ext cx="1996648" cy="2994972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3261FE-DC95-E72E-C331-8ADA7F605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9042" y="879355"/>
            <a:ext cx="4124758" cy="51207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 err="1"/>
              <a:t>Gemeinnützige</a:t>
            </a:r>
            <a:r>
              <a:rPr lang="en-US" sz="1800" dirty="0"/>
              <a:t> </a:t>
            </a:r>
            <a:r>
              <a:rPr lang="en-US" sz="1800" dirty="0" err="1"/>
              <a:t>deutsch</a:t>
            </a:r>
            <a:r>
              <a:rPr lang="en-US" sz="1800" dirty="0"/>
              <a:t> </a:t>
            </a:r>
            <a:r>
              <a:rPr lang="en-US" sz="1800" dirty="0" err="1"/>
              <a:t>Verbraucherorganisation</a:t>
            </a:r>
            <a:r>
              <a:rPr lang="en-US" sz="1800" dirty="0"/>
              <a:t> </a:t>
            </a:r>
            <a:r>
              <a:rPr lang="en-US" sz="1800" dirty="0" err="1"/>
              <a:t>im</a:t>
            </a:r>
            <a:r>
              <a:rPr lang="en-US" sz="1800" dirty="0"/>
              <a:t> </a:t>
            </a:r>
            <a:r>
              <a:rPr lang="en-US" sz="1800" dirty="0" err="1"/>
              <a:t>Auftrag</a:t>
            </a:r>
            <a:r>
              <a:rPr lang="en-US" sz="1800" dirty="0"/>
              <a:t> des </a:t>
            </a:r>
            <a:r>
              <a:rPr lang="en-US" sz="1800" dirty="0" err="1"/>
              <a:t>Staates</a:t>
            </a:r>
            <a:endParaRPr lang="en-US" sz="1800" dirty="0"/>
          </a:p>
          <a:p>
            <a:r>
              <a:rPr lang="en-US" sz="1800" dirty="0" err="1"/>
              <a:t>Testet</a:t>
            </a:r>
            <a:r>
              <a:rPr lang="en-US" sz="1800" dirty="0"/>
              <a:t> </a:t>
            </a:r>
            <a:r>
              <a:rPr lang="en-US" sz="1800" dirty="0" err="1"/>
              <a:t>Waren</a:t>
            </a:r>
            <a:r>
              <a:rPr lang="en-US" sz="1800" dirty="0"/>
              <a:t> und </a:t>
            </a:r>
            <a:r>
              <a:rPr lang="en-US" sz="1800" dirty="0" err="1"/>
              <a:t>Dienstleistungen</a:t>
            </a:r>
            <a:r>
              <a:rPr lang="en-US" sz="1800" dirty="0"/>
              <a:t> und </a:t>
            </a:r>
            <a:r>
              <a:rPr lang="en-US" sz="1800" dirty="0" err="1"/>
              <a:t>veröffentlicht</a:t>
            </a:r>
            <a:r>
              <a:rPr lang="en-US" sz="1800" dirty="0"/>
              <a:t> </a:t>
            </a:r>
            <a:r>
              <a:rPr lang="en-US" sz="1800" dirty="0" err="1"/>
              <a:t>diese</a:t>
            </a:r>
            <a:r>
              <a:rPr lang="en-US" sz="1800" dirty="0"/>
              <a:t> in </a:t>
            </a:r>
            <a:r>
              <a:rPr lang="en-US" sz="1800" dirty="0" err="1"/>
              <a:t>einer</a:t>
            </a:r>
            <a:r>
              <a:rPr lang="en-US" sz="1800" dirty="0"/>
              <a:t> </a:t>
            </a:r>
            <a:r>
              <a:rPr lang="en-US" sz="1800" dirty="0" err="1"/>
              <a:t>eigenen</a:t>
            </a:r>
            <a:r>
              <a:rPr lang="en-US" sz="1800" dirty="0"/>
              <a:t> </a:t>
            </a:r>
            <a:r>
              <a:rPr lang="en-US" sz="1800" dirty="0" err="1"/>
              <a:t>Zeitschrift</a:t>
            </a:r>
            <a:endParaRPr lang="en-US" sz="1800" dirty="0"/>
          </a:p>
          <a:p>
            <a:r>
              <a:rPr lang="en-US" sz="1800" dirty="0" err="1"/>
              <a:t>Bewertung</a:t>
            </a:r>
            <a:r>
              <a:rPr lang="en-US" sz="1800" dirty="0"/>
              <a:t> am </a:t>
            </a:r>
            <a:r>
              <a:rPr lang="en-US" sz="1800" dirty="0" err="1"/>
              <a:t>deutschen</a:t>
            </a:r>
            <a:r>
              <a:rPr lang="en-US" sz="1800" dirty="0"/>
              <a:t> </a:t>
            </a:r>
            <a:r>
              <a:rPr lang="en-US" sz="1800" dirty="0" err="1"/>
              <a:t>Schulnotensystem</a:t>
            </a:r>
            <a:r>
              <a:rPr lang="en-US" sz="1800" dirty="0"/>
              <a:t> </a:t>
            </a:r>
            <a:r>
              <a:rPr lang="en-US" sz="1800" dirty="0" err="1"/>
              <a:t>orientiert</a:t>
            </a:r>
            <a:endParaRPr lang="en-US" sz="1800" dirty="0"/>
          </a:p>
          <a:p>
            <a:r>
              <a:rPr lang="en-US" sz="1800" dirty="0" err="1"/>
              <a:t>Produkte</a:t>
            </a:r>
            <a:r>
              <a:rPr lang="en-US" sz="1800" dirty="0"/>
              <a:t> warden anonym </a:t>
            </a:r>
            <a:r>
              <a:rPr lang="en-US" sz="1800" dirty="0" err="1"/>
              <a:t>im</a:t>
            </a:r>
            <a:r>
              <a:rPr lang="en-US" sz="1800" dirty="0"/>
              <a:t> Handel </a:t>
            </a:r>
            <a:r>
              <a:rPr lang="en-US" sz="1800" dirty="0" err="1"/>
              <a:t>erworben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417484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1" name="Rectangle 143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139" name="Picture 3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35A44B16-9613-601C-DD65-0E3CA01C7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de-DE" sz="7200" dirty="0">
                <a:solidFill>
                  <a:srgbClr val="FFFFFF"/>
                </a:solidFill>
                <a:ea typeface="+mn-lt"/>
                <a:cs typeface="+mn-lt"/>
              </a:rPr>
              <a:t>Green-IT</a:t>
            </a:r>
            <a:endParaRPr lang="de-DE" sz="7200" dirty="0">
              <a:solidFill>
                <a:srgbClr val="FFFFFF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</a:rPr>
              <a:t>Bedeutung und Maßnahmen</a:t>
            </a:r>
          </a:p>
        </p:txBody>
      </p:sp>
      <p:cxnSp>
        <p:nvCxnSpPr>
          <p:cNvPr id="143" name="Straight Connector 14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47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49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1599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BA6D55-8C43-530D-A5F3-846540727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Energieeffizienz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AB1621-56A8-CC56-C056-C24D9EDAB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Energieeffizienz ist die Optimierung, um den Energieverlust zu minimieren und gesunken Endenergieeinsatz zu erzielen. </a:t>
            </a:r>
          </a:p>
        </p:txBody>
      </p:sp>
    </p:spTree>
    <p:extLst>
      <p:ext uri="{BB962C8B-B14F-4D97-AF65-F5344CB8AC3E}">
        <p14:creationId xmlns:p14="http://schemas.microsoft.com/office/powerpoint/2010/main" val="16356381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4BE1C-65F4-A409-3E5D-410AE3916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Maßnahmen zur Energieeffizienz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6E5BAD34-1B9B-1DF7-C641-F8B69F1B2C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4458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283862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4" name="Rectangle 143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139" name="Picture 3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35A44B16-9613-601C-DD65-0E3CA01C7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de-DE" sz="7200" dirty="0">
                <a:solidFill>
                  <a:srgbClr val="FFFFFF"/>
                </a:solidFill>
                <a:ea typeface="+mn-lt"/>
                <a:cs typeface="+mn-lt"/>
              </a:rPr>
              <a:t>Bezugs-kalkulation</a:t>
            </a:r>
            <a:endParaRPr lang="de-DE" sz="7200" dirty="0">
              <a:solidFill>
                <a:srgbClr val="FFFFFF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</a:rPr>
              <a:t>Angebote, Bezugspreis und Kalkulation von Preisen im Verkauf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5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5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2903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CD8591-FC89-AE96-9A43-08B2BB53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Kaufmännische Bedeutung von Angeboten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89ACED-A79D-946F-CBB8-964332EFB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Im Angebot weist der Lieferant konkrete Preise und Konditionen für seine Produkte bzw. Dienstleistungen aus.  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Ein Angebot kann sich auf eine zuvor eingegangene Anfrage des Kunden beziehen, es kann aber auch unaufgefordert versendet werden. </a:t>
            </a:r>
          </a:p>
        </p:txBody>
      </p:sp>
    </p:spTree>
    <p:extLst>
      <p:ext uri="{BB962C8B-B14F-4D97-AF65-F5344CB8AC3E}">
        <p14:creationId xmlns:p14="http://schemas.microsoft.com/office/powerpoint/2010/main" val="1772012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CB822C-3EA9-6272-83FC-2537B1E31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Arbeitstische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1559C0-E169-A4D6-87E5-3A75CA87A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min. 100 cm Platz hinter dem Schreibtisch</a:t>
            </a:r>
          </a:p>
          <a:p>
            <a:r>
              <a:rPr lang="de-DE" dirty="0"/>
              <a:t>min. 80 cm Platz für Verkehrsweg</a:t>
            </a:r>
          </a:p>
          <a:p>
            <a:r>
              <a:rPr lang="de-DE" dirty="0"/>
              <a:t>Bildschirm, Tastatur und Schulterachse sollten parallel ausgerichtet sein</a:t>
            </a:r>
          </a:p>
          <a:p>
            <a:r>
              <a:rPr lang="de-DE" dirty="0"/>
              <a:t>Genügend Platzangebot für eine individuelle Ausrichtung</a:t>
            </a:r>
          </a:p>
          <a:p>
            <a:r>
              <a:rPr lang="de-DE" dirty="0"/>
              <a:t>Häufig genutzte Arbeitsmittel sollten in einem Greifraum von etwa 30 cm liegen von der vorderen Tischkante</a:t>
            </a:r>
          </a:p>
          <a:p>
            <a:r>
              <a:rPr lang="de-DE" dirty="0"/>
              <a:t>Schreibtische sollten mindestens auf eine Arbeitshöhe zwischen 68 und 76 cm eingestellt werden können</a:t>
            </a:r>
          </a:p>
          <a:p>
            <a:r>
              <a:rPr lang="de-DE" dirty="0"/>
              <a:t>Der Körper braucht Bewegung, daher werden höhenverstellbare Schreibtische empfohlen </a:t>
            </a:r>
          </a:p>
        </p:txBody>
      </p:sp>
    </p:spTree>
    <p:extLst>
      <p:ext uri="{BB962C8B-B14F-4D97-AF65-F5344CB8AC3E}">
        <p14:creationId xmlns:p14="http://schemas.microsoft.com/office/powerpoint/2010/main" val="15313550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07F878-35BC-2936-217D-1BA67AB38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Juristische Bedeutung von Angeboten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24B3E8A1-5D40-0ACE-644B-82DC791A2BF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464648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7FFC90-4B34-36E1-E3DC-494A0FB2E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Inhaltliche Gestaltung von Angeboten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E87255-F9E5-F37D-7F87-C9A0C9A6D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Bezugnahme auf die Anfrage</a:t>
            </a:r>
          </a:p>
          <a:p>
            <a:r>
              <a:rPr lang="de-DE" dirty="0"/>
              <a:t>Genaue Artikelbezeichnung oder Beschreibung der Ware und ihrer Beschaffenheit bzw. eine Auflistung wichtiger Produktanforderungen</a:t>
            </a:r>
          </a:p>
          <a:p>
            <a:r>
              <a:rPr lang="de-DE" dirty="0"/>
              <a:t>Menge der Ware </a:t>
            </a:r>
          </a:p>
          <a:p>
            <a:r>
              <a:rPr lang="de-DE" dirty="0"/>
              <a:t>Preis der Ware</a:t>
            </a:r>
          </a:p>
          <a:p>
            <a:r>
              <a:rPr lang="de-DE" dirty="0"/>
              <a:t>Lieferbedingungen</a:t>
            </a:r>
          </a:p>
          <a:p>
            <a:r>
              <a:rPr lang="de-DE" dirty="0"/>
              <a:t>Zahlungsbedingungen</a:t>
            </a:r>
          </a:p>
          <a:p>
            <a:r>
              <a:rPr lang="de-DE" dirty="0"/>
              <a:t>Sonstige Konditionen</a:t>
            </a:r>
          </a:p>
        </p:txBody>
      </p:sp>
    </p:spTree>
    <p:extLst>
      <p:ext uri="{BB962C8B-B14F-4D97-AF65-F5344CB8AC3E}">
        <p14:creationId xmlns:p14="http://schemas.microsoft.com/office/powerpoint/2010/main" val="63127774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5D3BD8-351F-5CC3-CAA7-E6FCDC9A9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Berechnung des Bezugspreises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B15697D7-2517-56B7-FBB6-86A1294362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5600111"/>
              </p:ext>
            </p:extLst>
          </p:nvPr>
        </p:nvGraphicFramePr>
        <p:xfrm>
          <a:off x="838200" y="1825625"/>
          <a:ext cx="10515597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32301">
                  <a:extLst>
                    <a:ext uri="{9D8B030D-6E8A-4147-A177-3AD203B41FA5}">
                      <a16:colId xmlns:a16="http://schemas.microsoft.com/office/drawing/2014/main" val="3476823672"/>
                    </a:ext>
                  </a:extLst>
                </a:gridCol>
                <a:gridCol w="991674">
                  <a:extLst>
                    <a:ext uri="{9D8B030D-6E8A-4147-A177-3AD203B41FA5}">
                      <a16:colId xmlns:a16="http://schemas.microsoft.com/office/drawing/2014/main" val="4239314223"/>
                    </a:ext>
                  </a:extLst>
                </a:gridCol>
                <a:gridCol w="3291622">
                  <a:extLst>
                    <a:ext uri="{9D8B030D-6E8A-4147-A177-3AD203B41FA5}">
                      <a16:colId xmlns:a16="http://schemas.microsoft.com/office/drawing/2014/main" val="3108412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8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Preisberechnung</a:t>
                      </a:r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dirty="0"/>
                        <a:t>Beispiel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183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8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Listeneinkaufspreis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1.000,00 €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623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-Rabatt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3 %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- 30,00 €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811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= Zieleinkaufspreis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= 970 €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019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-Skonto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-19,40 €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2281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= Bareinkaufspreis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= 950,60 €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1378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+ Verpackungskosten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10 €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+ 10,00 €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9131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+ Transportkosten einschl. Transportversicherung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15 €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+ 15,00 €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890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= Bezugspreis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= 975,60 €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0159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552432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BA4319-9E7B-E2B6-2249-E9656016D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/>
              <a:t>Preise und Preisnachlässe</a:t>
            </a:r>
            <a:endParaRPr lang="de-DE" dirty="0"/>
          </a:p>
        </p:txBody>
      </p:sp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14" name="Inhaltsplatzhalter 2">
            <a:extLst>
              <a:ext uri="{FF2B5EF4-FFF2-40B4-BE49-F238E27FC236}">
                <a16:creationId xmlns:a16="http://schemas.microsoft.com/office/drawing/2014/main" id="{6326D381-DA40-D4B5-2AA7-A48024A29A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88672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064150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BA4319-9E7B-E2B6-2249-E9656016D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Verpackungskosten</a:t>
            </a:r>
          </a:p>
        </p:txBody>
      </p:sp>
      <p:graphicFrame>
        <p:nvGraphicFramePr>
          <p:cNvPr id="14" name="Inhaltsplatzhalter 2">
            <a:extLst>
              <a:ext uri="{FF2B5EF4-FFF2-40B4-BE49-F238E27FC236}">
                <a16:creationId xmlns:a16="http://schemas.microsoft.com/office/drawing/2014/main" id="{6326D381-DA40-D4B5-2AA7-A48024A29A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875372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229278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BA4319-9E7B-E2B6-2249-E9656016D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Beförderungskosten</a:t>
            </a:r>
          </a:p>
        </p:txBody>
      </p:sp>
      <p:graphicFrame>
        <p:nvGraphicFramePr>
          <p:cNvPr id="14" name="Inhaltsplatzhalter 2">
            <a:extLst>
              <a:ext uri="{FF2B5EF4-FFF2-40B4-BE49-F238E27FC236}">
                <a16:creationId xmlns:a16="http://schemas.microsoft.com/office/drawing/2014/main" id="{6326D381-DA40-D4B5-2AA7-A48024A29A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481568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33866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BA4319-9E7B-E2B6-2249-E9656016D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Lieferfrist</a:t>
            </a:r>
          </a:p>
        </p:txBody>
      </p:sp>
      <p:graphicFrame>
        <p:nvGraphicFramePr>
          <p:cNvPr id="14" name="Inhaltsplatzhalter 2">
            <a:extLst>
              <a:ext uri="{FF2B5EF4-FFF2-40B4-BE49-F238E27FC236}">
                <a16:creationId xmlns:a16="http://schemas.microsoft.com/office/drawing/2014/main" id="{6326D381-DA40-D4B5-2AA7-A48024A29A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63123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371825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BA4319-9E7B-E2B6-2249-E9656016D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Zahlungsfrist und Skonto</a:t>
            </a:r>
          </a:p>
        </p:txBody>
      </p:sp>
      <p:graphicFrame>
        <p:nvGraphicFramePr>
          <p:cNvPr id="14" name="Inhaltsplatzhalter 2">
            <a:extLst>
              <a:ext uri="{FF2B5EF4-FFF2-40B4-BE49-F238E27FC236}">
                <a16:creationId xmlns:a16="http://schemas.microsoft.com/office/drawing/2014/main" id="{6326D381-DA40-D4B5-2AA7-A48024A29A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32201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054884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ACC4BD-1358-2B8E-8FB6-38F33D10A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Verkaufspreiskalkulation</a:t>
            </a:r>
          </a:p>
        </p:txBody>
      </p:sp>
      <p:sp>
        <p:nvSpPr>
          <p:cNvPr id="6" name="Sechseck 5">
            <a:extLst>
              <a:ext uri="{FF2B5EF4-FFF2-40B4-BE49-F238E27FC236}">
                <a16:creationId xmlns:a16="http://schemas.microsoft.com/office/drawing/2014/main" id="{D4ECB172-6691-E75B-9B41-61D0956772BF}"/>
              </a:ext>
            </a:extLst>
          </p:cNvPr>
          <p:cNvSpPr/>
          <p:nvPr/>
        </p:nvSpPr>
        <p:spPr>
          <a:xfrm>
            <a:off x="8532252" y="4810594"/>
            <a:ext cx="1616299" cy="1325563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Konkur-renz</a:t>
            </a:r>
            <a:endParaRPr lang="de-DE" dirty="0"/>
          </a:p>
        </p:txBody>
      </p:sp>
      <p:sp>
        <p:nvSpPr>
          <p:cNvPr id="7" name="Dreieck 6">
            <a:extLst>
              <a:ext uri="{FF2B5EF4-FFF2-40B4-BE49-F238E27FC236}">
                <a16:creationId xmlns:a16="http://schemas.microsoft.com/office/drawing/2014/main" id="{97D91601-13AE-4B97-A2F6-A01318B1A5A4}"/>
              </a:ext>
            </a:extLst>
          </p:cNvPr>
          <p:cNvSpPr/>
          <p:nvPr/>
        </p:nvSpPr>
        <p:spPr>
          <a:xfrm>
            <a:off x="3689797" y="2925986"/>
            <a:ext cx="4812406" cy="2470597"/>
          </a:xfrm>
          <a:prstGeom prst="triangl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Magisches Dreieck der Preisermittlung</a:t>
            </a:r>
          </a:p>
        </p:txBody>
      </p:sp>
      <p:sp>
        <p:nvSpPr>
          <p:cNvPr id="8" name="Sechseck 7">
            <a:extLst>
              <a:ext uri="{FF2B5EF4-FFF2-40B4-BE49-F238E27FC236}">
                <a16:creationId xmlns:a16="http://schemas.microsoft.com/office/drawing/2014/main" id="{A829DB08-6AB3-B20A-9FAF-AC092F207D22}"/>
              </a:ext>
            </a:extLst>
          </p:cNvPr>
          <p:cNvSpPr/>
          <p:nvPr/>
        </p:nvSpPr>
        <p:spPr>
          <a:xfrm>
            <a:off x="2043449" y="4733801"/>
            <a:ext cx="1616299" cy="1325563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Kunden</a:t>
            </a:r>
          </a:p>
        </p:txBody>
      </p:sp>
      <p:sp>
        <p:nvSpPr>
          <p:cNvPr id="9" name="Sechseck 8">
            <a:extLst>
              <a:ext uri="{FF2B5EF4-FFF2-40B4-BE49-F238E27FC236}">
                <a16:creationId xmlns:a16="http://schemas.microsoft.com/office/drawing/2014/main" id="{DE727E3D-59A7-941D-C164-5667CE8A0573}"/>
              </a:ext>
            </a:extLst>
          </p:cNvPr>
          <p:cNvSpPr/>
          <p:nvPr/>
        </p:nvSpPr>
        <p:spPr>
          <a:xfrm>
            <a:off x="5287850" y="1513267"/>
            <a:ext cx="1616299" cy="1325563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Kalkula-tion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834637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BAE6AC-05BD-F8BF-BC8D-7B2C41750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Vorwärtskalkulation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96B1C-B1E3-9B1D-7EDB-275B692BA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Instrument der Preisfindung</a:t>
            </a:r>
          </a:p>
          <a:p>
            <a:r>
              <a:rPr lang="de-DE" dirty="0"/>
              <a:t>Vorwärts = von oben nach unten Kalkuliert.</a:t>
            </a:r>
          </a:p>
          <a:p>
            <a:r>
              <a:rPr lang="de-DE" dirty="0"/>
              <a:t>Ausgangspunkt: Listeneinkaufspreis brutto</a:t>
            </a:r>
          </a:p>
          <a:p>
            <a:r>
              <a:rPr lang="de-DE" dirty="0"/>
              <a:t>Gesucht: Listenverkaufspreis brutto</a:t>
            </a:r>
          </a:p>
        </p:txBody>
      </p:sp>
    </p:spTree>
    <p:extLst>
      <p:ext uri="{BB962C8B-B14F-4D97-AF65-F5344CB8AC3E}">
        <p14:creationId xmlns:p14="http://schemas.microsoft.com/office/powerpoint/2010/main" val="214965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1A041C-CCDD-46EF-EAF2-4C92216C9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Stühle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BD6CC7-42C8-5BFF-9BC9-92446CC05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Durch den Wechsel zwischen Stehen und Sitzen wird die Wirbelsäule und die Bandscheiben entlastet</a:t>
            </a:r>
          </a:p>
          <a:p>
            <a:r>
              <a:rPr lang="de-DE" dirty="0"/>
              <a:t>wenn Oberschenkel und Unterschenkel, Oberarm und Unterarm etwa einen rechten Winkel bilden</a:t>
            </a:r>
          </a:p>
          <a:p>
            <a:r>
              <a:rPr lang="de-DE" dirty="0"/>
              <a:t>die Füße mit der ganzen Sohle entspannt auf dem Boden stehen </a:t>
            </a:r>
          </a:p>
          <a:p>
            <a:r>
              <a:rPr lang="de-DE" dirty="0"/>
              <a:t>die Unterarme bequem auf dem Tisch liegen, ohne dass die Schultern angehoben werden müssen.</a:t>
            </a:r>
          </a:p>
        </p:txBody>
      </p:sp>
    </p:spTree>
    <p:extLst>
      <p:ext uri="{BB962C8B-B14F-4D97-AF65-F5344CB8AC3E}">
        <p14:creationId xmlns:p14="http://schemas.microsoft.com/office/powerpoint/2010/main" val="46008810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BAE6AC-05BD-F8BF-BC8D-7B2C41750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Rückwärtskalkulation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96B1C-B1E3-9B1D-7EDB-275B692BA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Instrument der Preisfindung</a:t>
            </a:r>
          </a:p>
          <a:p>
            <a:r>
              <a:rPr lang="de-DE" dirty="0"/>
              <a:t>Rückwärts = von unten nach oben Kalkuliert.</a:t>
            </a:r>
          </a:p>
          <a:p>
            <a:r>
              <a:rPr lang="de-DE" dirty="0"/>
              <a:t>Ausgangspunkt: Bruttoverkaufspreis</a:t>
            </a:r>
          </a:p>
          <a:p>
            <a:r>
              <a:rPr lang="de-DE" dirty="0"/>
              <a:t>Gesucht: zu welchen Preis das Produkt eingekauft werden muss</a:t>
            </a:r>
          </a:p>
        </p:txBody>
      </p:sp>
    </p:spTree>
    <p:extLst>
      <p:ext uri="{BB962C8B-B14F-4D97-AF65-F5344CB8AC3E}">
        <p14:creationId xmlns:p14="http://schemas.microsoft.com/office/powerpoint/2010/main" val="39747638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BAE6AC-05BD-F8BF-BC8D-7B2C41750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Differenzkalkulation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96B1C-B1E3-9B1D-7EDB-275B692BA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Gewinn oder Verlust von Produkten zu berechnen</a:t>
            </a:r>
          </a:p>
          <a:p>
            <a:r>
              <a:rPr lang="de-DE" dirty="0"/>
              <a:t>Listeneinkaufspreis bis zu den Selbstkosten vorwärts gerechnet</a:t>
            </a:r>
          </a:p>
          <a:p>
            <a:r>
              <a:rPr lang="de-DE" dirty="0"/>
              <a:t>Nettoverkaufspreis bis zum Barverkaufspreis rückwärts gerechnet</a:t>
            </a:r>
          </a:p>
          <a:p>
            <a:r>
              <a:rPr lang="de-DE" dirty="0"/>
              <a:t>zwischen den beiden Berechnungen entsteht eine Differenz, welche einen Gewinn oder Verlust darstellt</a:t>
            </a:r>
          </a:p>
        </p:txBody>
      </p:sp>
    </p:spTree>
    <p:extLst>
      <p:ext uri="{BB962C8B-B14F-4D97-AF65-F5344CB8AC3E}">
        <p14:creationId xmlns:p14="http://schemas.microsoft.com/office/powerpoint/2010/main" val="1219128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3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35A44B16-9613-601C-DD65-0E3CA01C7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/>
          </a:bodyPr>
          <a:lstStyle/>
          <a:p>
            <a:r>
              <a:rPr lang="de-DE" sz="7200" dirty="0">
                <a:solidFill>
                  <a:srgbClr val="FFFFFF"/>
                </a:solidFill>
                <a:ea typeface="+mn-lt"/>
                <a:cs typeface="+mn-lt"/>
              </a:rPr>
              <a:t>Nutzwert-analyse</a:t>
            </a:r>
            <a:endParaRPr lang="de-DE" sz="7200" dirty="0">
              <a:solidFill>
                <a:srgbClr val="FFFFFF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endParaRPr lang="de-DE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677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4F1CDE-166E-2370-2B72-D8D0CA85E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Nutzwertanalyse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3D16E-DFAA-7F1C-1DA4-3782E1FBF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Die Nutzwertanalyse ist eine Methode zur Planung von systematischen Entscheidungen bei der Auswahl von Handlungsalternativen bei mehreren Zielgrößen.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026464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8418-2B23-B6C3-D0BC-02E2D0EC6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Ablauf einer Nutzwertanalyse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C30C0557-2FA1-8DE3-5346-0372559AFA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5936353"/>
              </p:ext>
            </p:extLst>
          </p:nvPr>
        </p:nvGraphicFramePr>
        <p:xfrm>
          <a:off x="838200" y="2322006"/>
          <a:ext cx="10515606" cy="335857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35251">
                  <a:extLst>
                    <a:ext uri="{9D8B030D-6E8A-4147-A177-3AD203B41FA5}">
                      <a16:colId xmlns:a16="http://schemas.microsoft.com/office/drawing/2014/main" val="913651615"/>
                    </a:ext>
                  </a:extLst>
                </a:gridCol>
                <a:gridCol w="1264321">
                  <a:extLst>
                    <a:ext uri="{9D8B030D-6E8A-4147-A177-3AD203B41FA5}">
                      <a16:colId xmlns:a16="http://schemas.microsoft.com/office/drawing/2014/main" val="130598188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26141061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77326586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769878221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4995549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547357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126481418"/>
                    </a:ext>
                  </a:extLst>
                </a:gridCol>
              </a:tblGrid>
              <a:tr h="790254">
                <a:tc rowSpan="3">
                  <a:txBody>
                    <a:bodyPr/>
                    <a:lstStyle/>
                    <a:p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rowSpan="3">
                  <a:txBody>
                    <a:bodyPr/>
                    <a:lstStyle/>
                    <a:p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6">
                  <a:txBody>
                    <a:bodyPr/>
                    <a:lstStyle/>
                    <a:p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798465"/>
                  </a:ext>
                </a:extLst>
              </a:tr>
              <a:tr h="33433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1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2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3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537067"/>
                  </a:ext>
                </a:extLst>
              </a:tr>
              <a:tr h="562296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582678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5149372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315210581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74838137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659771144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481999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695688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8418-2B23-B6C3-D0BC-02E2D0EC6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Ablauf einer Nutzwertanalyse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C30C0557-2FA1-8DE3-5346-0372559AFA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620386"/>
              </p:ext>
            </p:extLst>
          </p:nvPr>
        </p:nvGraphicFramePr>
        <p:xfrm>
          <a:off x="838200" y="2322006"/>
          <a:ext cx="10515606" cy="335857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35251">
                  <a:extLst>
                    <a:ext uri="{9D8B030D-6E8A-4147-A177-3AD203B41FA5}">
                      <a16:colId xmlns:a16="http://schemas.microsoft.com/office/drawing/2014/main" val="913651615"/>
                    </a:ext>
                  </a:extLst>
                </a:gridCol>
                <a:gridCol w="1264321">
                  <a:extLst>
                    <a:ext uri="{9D8B030D-6E8A-4147-A177-3AD203B41FA5}">
                      <a16:colId xmlns:a16="http://schemas.microsoft.com/office/drawing/2014/main" val="130598188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26141061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77326586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769878221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4995549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547357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126481418"/>
                    </a:ext>
                  </a:extLst>
                </a:gridCol>
              </a:tblGrid>
              <a:tr h="790254">
                <a:tc rowSpan="3"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Entscheidungs-kriterium</a:t>
                      </a:r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rowSpan="3">
                  <a:txBody>
                    <a:bodyPr/>
                    <a:lstStyle/>
                    <a:p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6">
                  <a:txBody>
                    <a:bodyPr/>
                    <a:lstStyle/>
                    <a:p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798465"/>
                  </a:ext>
                </a:extLst>
              </a:tr>
              <a:tr h="33433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Lieferant 1</a:t>
                      </a:r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2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3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537067"/>
                  </a:ext>
                </a:extLst>
              </a:tr>
              <a:tr h="562296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582678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1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5149372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315210581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74838137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659771144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Summe: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481999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891446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8418-2B23-B6C3-D0BC-02E2D0EC6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Ablauf einer Nutzwertanalyse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C30C0557-2FA1-8DE3-5346-0372559AFA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907521"/>
              </p:ext>
            </p:extLst>
          </p:nvPr>
        </p:nvGraphicFramePr>
        <p:xfrm>
          <a:off x="838200" y="2322006"/>
          <a:ext cx="10515606" cy="335857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35251">
                  <a:extLst>
                    <a:ext uri="{9D8B030D-6E8A-4147-A177-3AD203B41FA5}">
                      <a16:colId xmlns:a16="http://schemas.microsoft.com/office/drawing/2014/main" val="913651615"/>
                    </a:ext>
                  </a:extLst>
                </a:gridCol>
                <a:gridCol w="1264321">
                  <a:extLst>
                    <a:ext uri="{9D8B030D-6E8A-4147-A177-3AD203B41FA5}">
                      <a16:colId xmlns:a16="http://schemas.microsoft.com/office/drawing/2014/main" val="130598188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26141061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77326586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769878221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4995549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547357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126481418"/>
                    </a:ext>
                  </a:extLst>
                </a:gridCol>
              </a:tblGrid>
              <a:tr h="790254">
                <a:tc rowSpan="3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Entscheidungs-kriterium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rowSpan="3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Gewichtung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6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Gewichtung: 100% = Sehr wichtig; 0 % = unwichtig</a:t>
                      </a:r>
                    </a:p>
                    <a:p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Bewertung: 5 = sehr gut; 1 = sehr schlecht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798465"/>
                  </a:ext>
                </a:extLst>
              </a:tr>
              <a:tr h="33433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1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2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3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537067"/>
                  </a:ext>
                </a:extLst>
              </a:tr>
              <a:tr h="562296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582678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1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40 %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5149372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315210581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74838137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659771144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Summe: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100 %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481999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468056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8418-2B23-B6C3-D0BC-02E2D0EC6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Ablauf einer Nutzwertanalyse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C30C0557-2FA1-8DE3-5346-0372559AFA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1719601"/>
              </p:ext>
            </p:extLst>
          </p:nvPr>
        </p:nvGraphicFramePr>
        <p:xfrm>
          <a:off x="838200" y="2322006"/>
          <a:ext cx="10515606" cy="335857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35251">
                  <a:extLst>
                    <a:ext uri="{9D8B030D-6E8A-4147-A177-3AD203B41FA5}">
                      <a16:colId xmlns:a16="http://schemas.microsoft.com/office/drawing/2014/main" val="913651615"/>
                    </a:ext>
                  </a:extLst>
                </a:gridCol>
                <a:gridCol w="1264321">
                  <a:extLst>
                    <a:ext uri="{9D8B030D-6E8A-4147-A177-3AD203B41FA5}">
                      <a16:colId xmlns:a16="http://schemas.microsoft.com/office/drawing/2014/main" val="130598188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26141061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77326586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769878221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4995549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547357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126481418"/>
                    </a:ext>
                  </a:extLst>
                </a:gridCol>
              </a:tblGrid>
              <a:tr h="790254">
                <a:tc rowSpan="3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Entscheidungs-kriterium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rowSpan="3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Gewichtung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6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Gewichtung: 100% = Sehr wichtig; 0 % = unwichtig</a:t>
                      </a:r>
                    </a:p>
                    <a:p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Bewertung: 5 = sehr gut; 1 = sehr schlecht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798465"/>
                  </a:ext>
                </a:extLst>
              </a:tr>
              <a:tr h="33433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1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2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3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537067"/>
                  </a:ext>
                </a:extLst>
              </a:tr>
              <a:tr h="562296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582678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1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40 %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5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5149372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5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315210581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5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74838137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659771144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Summe: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100 %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481999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425949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8418-2B23-B6C3-D0BC-02E2D0EC6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Ablauf einer Nutzwertanalyse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C30C0557-2FA1-8DE3-5346-0372559AFA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7227753"/>
              </p:ext>
            </p:extLst>
          </p:nvPr>
        </p:nvGraphicFramePr>
        <p:xfrm>
          <a:off x="838200" y="2322006"/>
          <a:ext cx="10515606" cy="335857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35251">
                  <a:extLst>
                    <a:ext uri="{9D8B030D-6E8A-4147-A177-3AD203B41FA5}">
                      <a16:colId xmlns:a16="http://schemas.microsoft.com/office/drawing/2014/main" val="913651615"/>
                    </a:ext>
                  </a:extLst>
                </a:gridCol>
                <a:gridCol w="1264321">
                  <a:extLst>
                    <a:ext uri="{9D8B030D-6E8A-4147-A177-3AD203B41FA5}">
                      <a16:colId xmlns:a16="http://schemas.microsoft.com/office/drawing/2014/main" val="130598188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26141061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77326586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769878221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4995549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547357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126481418"/>
                    </a:ext>
                  </a:extLst>
                </a:gridCol>
              </a:tblGrid>
              <a:tr h="790254">
                <a:tc rowSpan="3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Entscheidungs-kriterium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rowSpan="3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Gewichtung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6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Gewichtung: 100% = Sehr wichtig; 0 % = unwichtig</a:t>
                      </a:r>
                    </a:p>
                    <a:p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Bewertung: 5 = sehr gut; 1 = sehr schlecht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798465"/>
                  </a:ext>
                </a:extLst>
              </a:tr>
              <a:tr h="33433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1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2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3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537067"/>
                  </a:ext>
                </a:extLst>
              </a:tr>
              <a:tr h="562296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582678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1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40 %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/>
                        <a:t>1,2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5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0,8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5149372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5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 dirty="0"/>
                        <a:t>1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0,8</a:t>
                      </a:r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315210581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 dirty="0"/>
                        <a:t>0,9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1,2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5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1,5</a:t>
                      </a:r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74838137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 dirty="0"/>
                        <a:t>0,4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0,3</a:t>
                      </a:r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659771144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Summe: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100 %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 dirty="0"/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481999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98564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8418-2B23-B6C3-D0BC-02E2D0EC6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842237" cy="1325563"/>
          </a:xfrm>
        </p:spPr>
        <p:txBody>
          <a:bodyPr>
            <a:normAutofit/>
          </a:bodyPr>
          <a:lstStyle/>
          <a:p>
            <a:r>
              <a:rPr lang="de-DE" dirty="0"/>
              <a:t>Ablauf einer Nutzwertanalyse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C30C0557-2FA1-8DE3-5346-0372559AFA3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322006"/>
          <a:ext cx="10515606" cy="335857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35251">
                  <a:extLst>
                    <a:ext uri="{9D8B030D-6E8A-4147-A177-3AD203B41FA5}">
                      <a16:colId xmlns:a16="http://schemas.microsoft.com/office/drawing/2014/main" val="913651615"/>
                    </a:ext>
                  </a:extLst>
                </a:gridCol>
                <a:gridCol w="1264321">
                  <a:extLst>
                    <a:ext uri="{9D8B030D-6E8A-4147-A177-3AD203B41FA5}">
                      <a16:colId xmlns:a16="http://schemas.microsoft.com/office/drawing/2014/main" val="130598188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26141061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77326586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769878221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049955492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45473574"/>
                    </a:ext>
                  </a:extLst>
                </a:gridCol>
                <a:gridCol w="1169339">
                  <a:extLst>
                    <a:ext uri="{9D8B030D-6E8A-4147-A177-3AD203B41FA5}">
                      <a16:colId xmlns:a16="http://schemas.microsoft.com/office/drawing/2014/main" val="1126481418"/>
                    </a:ext>
                  </a:extLst>
                </a:gridCol>
              </a:tblGrid>
              <a:tr h="790254">
                <a:tc rowSpan="3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Entscheidungs-kriterium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rowSpan="3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Gewichtung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6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Gewichtung: 100% = Sehr wichtig; 0 % = unwichtig</a:t>
                      </a:r>
                    </a:p>
                    <a:p>
                      <a:endParaRPr lang="de-DE" sz="1500" dirty="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Bewertung: 5 = sehr gut; 1 = sehr schlecht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798465"/>
                  </a:ext>
                </a:extLst>
              </a:tr>
              <a:tr h="334338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1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2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Lieferant 3</a:t>
                      </a:r>
                    </a:p>
                  </a:txBody>
                  <a:tcPr marL="75986" marR="75986" marT="37993" marB="37993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537067"/>
                  </a:ext>
                </a:extLst>
              </a:tr>
              <a:tr h="562296"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einfach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500" dirty="0">
                          <a:solidFill>
                            <a:schemeClr val="bg1"/>
                          </a:solidFill>
                        </a:rPr>
                        <a:t>Bewertung gewichtet</a:t>
                      </a:r>
                    </a:p>
                  </a:txBody>
                  <a:tcPr marL="75986" marR="75986" marT="37993" marB="37993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582678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1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40 %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1,2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5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0,8</a:t>
                      </a:r>
                    </a:p>
                  </a:txBody>
                  <a:tcPr marL="75986" marR="75986" marT="37993" marB="37993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5149372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5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0,8</a:t>
                      </a:r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315210581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0,9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1,2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5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1,5</a:t>
                      </a:r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748381373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Kriterium 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0,4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0,3</a:t>
                      </a:r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659771144"/>
                  </a:ext>
                </a:extLst>
              </a:tr>
              <a:tr h="334338">
                <a:tc>
                  <a:txBody>
                    <a:bodyPr/>
                    <a:lstStyle/>
                    <a:p>
                      <a:r>
                        <a:rPr lang="de-DE" sz="1500"/>
                        <a:t>Summe: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100 %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30,5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/>
                        <a:t>3,9</a:t>
                      </a:r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endParaRPr lang="de-DE" sz="1500"/>
                    </a:p>
                  </a:txBody>
                  <a:tcPr marL="75986" marR="75986" marT="37993" marB="37993"/>
                </a:tc>
                <a:tc>
                  <a:txBody>
                    <a:bodyPr/>
                    <a:lstStyle/>
                    <a:p>
                      <a:r>
                        <a:rPr lang="de-DE" sz="1500" dirty="0"/>
                        <a:t>3,4</a:t>
                      </a:r>
                    </a:p>
                  </a:txBody>
                  <a:tcPr marL="75986" marR="75986" marT="37993" marB="37993"/>
                </a:tc>
                <a:extLst>
                  <a:ext uri="{0D108BD9-81ED-4DB2-BD59-A6C34878D82A}">
                    <a16:rowId xmlns:a16="http://schemas.microsoft.com/office/drawing/2014/main" val="481999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4985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977970-8E5A-2BBE-9E8D-83B6A4225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Drehstuhl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586879-7796-9B44-D6CB-97BB7DB68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Höhenverstellung mittels Sicherheitsgasdruckfeder und Sitzfederung</a:t>
            </a:r>
          </a:p>
          <a:p>
            <a:r>
              <a:rPr lang="de-DE" dirty="0"/>
              <a:t>Neigbare Rückenlehne mit individueller Gewichtseinstellung</a:t>
            </a:r>
          </a:p>
          <a:p>
            <a:r>
              <a:rPr lang="de-DE" dirty="0"/>
              <a:t>Höheneinstellbare Armlehnen</a:t>
            </a:r>
          </a:p>
          <a:p>
            <a:r>
              <a:rPr lang="de-DE" dirty="0"/>
              <a:t>Sitzneigeverstellung</a:t>
            </a:r>
          </a:p>
          <a:p>
            <a:r>
              <a:rPr lang="de-DE" dirty="0"/>
              <a:t>Sitztiefenverstellung</a:t>
            </a:r>
          </a:p>
          <a:p>
            <a:r>
              <a:rPr lang="de-DE" dirty="0"/>
              <a:t>Flexible und bewegungsfördernde Rückenlehne</a:t>
            </a:r>
          </a:p>
          <a:p>
            <a:r>
              <a:rPr lang="de-DE" dirty="0"/>
              <a:t>Hochbelastbarer, flammhemmender Bezugsstoff</a:t>
            </a:r>
          </a:p>
          <a:p>
            <a:r>
              <a:rPr lang="de-DE" dirty="0"/>
              <a:t>Atmungsaktive Polsterung</a:t>
            </a:r>
          </a:p>
          <a:p>
            <a:r>
              <a:rPr lang="de-DE" dirty="0"/>
              <a:t>Ökologisch wiederverwertbar </a:t>
            </a:r>
          </a:p>
        </p:txBody>
      </p:sp>
    </p:spTree>
    <p:extLst>
      <p:ext uri="{BB962C8B-B14F-4D97-AF65-F5344CB8AC3E}">
        <p14:creationId xmlns:p14="http://schemas.microsoft.com/office/powerpoint/2010/main" val="89796894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F8FC85-DCA3-A683-20DD-38A353338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Vorteile Nutzwertanalyse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B25153-DA4E-9C9F-B062-22C2C7B3B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aus Handlungsalternativen transparente Entscheidungen getroffen werden</a:t>
            </a:r>
          </a:p>
          <a:p>
            <a:r>
              <a:rPr lang="de-DE" dirty="0"/>
              <a:t>Entscheidungen besser nachvollzogen werden</a:t>
            </a:r>
          </a:p>
          <a:p>
            <a:r>
              <a:rPr lang="de-DE" dirty="0"/>
              <a:t>Entscheidungsgründe anhand der Analyse begründet werden</a:t>
            </a:r>
          </a:p>
          <a:p>
            <a:r>
              <a:rPr lang="de-DE" dirty="0"/>
              <a:t>im Gegensatz zu anderen Kosten-Nutzen-Vergleiche auch nicht monetäre Einflussgrößen berücksichtigen.</a:t>
            </a:r>
          </a:p>
        </p:txBody>
      </p:sp>
    </p:spTree>
    <p:extLst>
      <p:ext uri="{BB962C8B-B14F-4D97-AF65-F5344CB8AC3E}">
        <p14:creationId xmlns:p14="http://schemas.microsoft.com/office/powerpoint/2010/main" val="169757213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F8FC85-DCA3-A683-20DD-38A353338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Nachteile Nutzwertanalyse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B25153-DA4E-9C9F-B062-22C2C7B3B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Bewertungen oder Gewichte relativ subjektiv gewählt werden</a:t>
            </a:r>
          </a:p>
          <a:p>
            <a:r>
              <a:rPr lang="de-DE" dirty="0"/>
              <a:t>Handlungsalternativen unvollständig sein können</a:t>
            </a:r>
          </a:p>
          <a:p>
            <a:r>
              <a:rPr lang="de-DE" dirty="0"/>
              <a:t>eine Nutzwertanalyse bei einer großen Anzahl an Alternativen schnell zeitaufwändig und arbeitsintensiv werden kann.</a:t>
            </a:r>
          </a:p>
        </p:txBody>
      </p:sp>
    </p:spTree>
    <p:extLst>
      <p:ext uri="{BB962C8B-B14F-4D97-AF65-F5344CB8AC3E}">
        <p14:creationId xmlns:p14="http://schemas.microsoft.com/office/powerpoint/2010/main" val="27043531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584F58-4117-0287-218F-DD9FF19E5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Risikobewertung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5E8AA3-63A2-7F68-512C-3C11DA9FE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Nutzwertanalyse „umkehren“</a:t>
            </a:r>
          </a:p>
          <a:p>
            <a:r>
              <a:rPr lang="de-DE" dirty="0"/>
              <a:t>am Ende der Analyse die Alternative mit dem geringsten Wert die </a:t>
            </a:r>
            <a:r>
              <a:rPr lang="de-DE"/>
              <a:t>beste Handlungsalternative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7026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F63421-4204-A8EA-05F4-F1E1E6D8F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Monitore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C75417-CD04-32E3-B916-08854B263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Der Sehabstand zum Bildschirm ist individuell, liegt aber meist deutlich über 50 cm</a:t>
            </a:r>
          </a:p>
          <a:p>
            <a:r>
              <a:rPr lang="de-DE" dirty="0"/>
              <a:t>Entspannte Sehachse ergibt sich aus einer leichten Kopfneigung nach vorn</a:t>
            </a:r>
          </a:p>
          <a:p>
            <a:r>
              <a:rPr lang="de-DE" dirty="0"/>
              <a:t>Der Monitor sollte nicht auf dem Computergehäuse stehen </a:t>
            </a:r>
          </a:p>
        </p:txBody>
      </p:sp>
    </p:spTree>
    <p:extLst>
      <p:ext uri="{BB962C8B-B14F-4D97-AF65-F5344CB8AC3E}">
        <p14:creationId xmlns:p14="http://schemas.microsoft.com/office/powerpoint/2010/main" val="226487964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Headlines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2366</Words>
  <Application>Microsoft Macintosh PowerPoint</Application>
  <PresentationFormat>Breitbild</PresentationFormat>
  <Paragraphs>555</Paragraphs>
  <Slides>82</Slides>
  <Notes>0</Notes>
  <HiddenSlides>8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82</vt:i4>
      </vt:variant>
    </vt:vector>
  </HeadingPairs>
  <TitlesOfParts>
    <vt:vector size="85" baseType="lpstr">
      <vt:lpstr>Arial</vt:lpstr>
      <vt:lpstr>Univers</vt:lpstr>
      <vt:lpstr>GradientVTI</vt:lpstr>
      <vt:lpstr>Lernfeld 02</vt:lpstr>
      <vt:lpstr>Gliederung</vt:lpstr>
      <vt:lpstr>Ergonomie</vt:lpstr>
      <vt:lpstr>Ergonomie</vt:lpstr>
      <vt:lpstr>ergonomische Kriterien</vt:lpstr>
      <vt:lpstr>Arbeitstische</vt:lpstr>
      <vt:lpstr>Stühle</vt:lpstr>
      <vt:lpstr>Drehstuhl</vt:lpstr>
      <vt:lpstr>Monitore</vt:lpstr>
      <vt:lpstr>Beleuchtung</vt:lpstr>
      <vt:lpstr>Luftfeuchtigkeit und Temperatur in einem PC-Büro</vt:lpstr>
      <vt:lpstr>Geschäftsbrief</vt:lpstr>
      <vt:lpstr>Grundregeln für ein Geschäftsbrief</vt:lpstr>
      <vt:lpstr>Briefaufbau</vt:lpstr>
      <vt:lpstr>Briefaufbau</vt:lpstr>
      <vt:lpstr>Briefanfang</vt:lpstr>
      <vt:lpstr>Briefkern</vt:lpstr>
      <vt:lpstr>Briefschluss</vt:lpstr>
      <vt:lpstr>Hinweise</vt:lpstr>
      <vt:lpstr>Computerhardware</vt:lpstr>
      <vt:lpstr>Aufbau eines Computers</vt:lpstr>
      <vt:lpstr>CPU</vt:lpstr>
      <vt:lpstr>Taktfrequenz</vt:lpstr>
      <vt:lpstr>RAM</vt:lpstr>
      <vt:lpstr>Mainboard</vt:lpstr>
      <vt:lpstr>Mainboard-Formfaktor</vt:lpstr>
      <vt:lpstr>Label</vt:lpstr>
      <vt:lpstr>Label</vt:lpstr>
      <vt:lpstr>Label-Arten</vt:lpstr>
      <vt:lpstr>Produktlabel</vt:lpstr>
      <vt:lpstr>Umweltzeichen</vt:lpstr>
      <vt:lpstr>Nachhaltigkeitslabel</vt:lpstr>
      <vt:lpstr>Regionallabel</vt:lpstr>
      <vt:lpstr>Firmenlabel</vt:lpstr>
      <vt:lpstr>Gütezeichen</vt:lpstr>
      <vt:lpstr>Prüfzeichen</vt:lpstr>
      <vt:lpstr>Test Labels</vt:lpstr>
      <vt:lpstr>Managementstandards</vt:lpstr>
      <vt:lpstr>CE-Zeichen</vt:lpstr>
      <vt:lpstr>ENBEC-Zeichen</vt:lpstr>
      <vt:lpstr>EMV-Zeichen</vt:lpstr>
      <vt:lpstr>GS-Zeichen</vt:lpstr>
      <vt:lpstr>DIN-Norm</vt:lpstr>
      <vt:lpstr>DIN e.V.</vt:lpstr>
      <vt:lpstr>DIN-Geprüft-Zeichen</vt:lpstr>
      <vt:lpstr>Energy Star</vt:lpstr>
      <vt:lpstr>Europäisches Umweltzeichen</vt:lpstr>
      <vt:lpstr>Verbraucher-zentrale</vt:lpstr>
      <vt:lpstr>TCO-Zeichen</vt:lpstr>
      <vt:lpstr>TCO6-Zeichen</vt:lpstr>
      <vt:lpstr>EMAS-Zeichen</vt:lpstr>
      <vt:lpstr>VDE-Zeichen</vt:lpstr>
      <vt:lpstr>Blauer Engel</vt:lpstr>
      <vt:lpstr>Stiftung Warentest</vt:lpstr>
      <vt:lpstr>Green-IT</vt:lpstr>
      <vt:lpstr>Energieeffizienz</vt:lpstr>
      <vt:lpstr>Maßnahmen zur Energieeffizienz</vt:lpstr>
      <vt:lpstr>Bezugs-kalkulation</vt:lpstr>
      <vt:lpstr>Kaufmännische Bedeutung von Angeboten</vt:lpstr>
      <vt:lpstr>Juristische Bedeutung von Angeboten</vt:lpstr>
      <vt:lpstr>Inhaltliche Gestaltung von Angeboten</vt:lpstr>
      <vt:lpstr>Berechnung des Bezugspreises</vt:lpstr>
      <vt:lpstr>Preise und Preisnachlässe</vt:lpstr>
      <vt:lpstr>Verpackungskosten</vt:lpstr>
      <vt:lpstr>Beförderungskosten</vt:lpstr>
      <vt:lpstr>Lieferfrist</vt:lpstr>
      <vt:lpstr>Zahlungsfrist und Skonto</vt:lpstr>
      <vt:lpstr>Verkaufspreiskalkulation</vt:lpstr>
      <vt:lpstr>Vorwärtskalkulation</vt:lpstr>
      <vt:lpstr>Rückwärtskalkulation</vt:lpstr>
      <vt:lpstr>Differenzkalkulation</vt:lpstr>
      <vt:lpstr>Nutzwert-analyse</vt:lpstr>
      <vt:lpstr>Nutzwertanalyse</vt:lpstr>
      <vt:lpstr>Ablauf einer Nutzwertanalyse</vt:lpstr>
      <vt:lpstr>Ablauf einer Nutzwertanalyse</vt:lpstr>
      <vt:lpstr>Ablauf einer Nutzwertanalyse</vt:lpstr>
      <vt:lpstr>Ablauf einer Nutzwertanalyse</vt:lpstr>
      <vt:lpstr>Ablauf einer Nutzwertanalyse</vt:lpstr>
      <vt:lpstr>Ablauf einer Nutzwertanalyse</vt:lpstr>
      <vt:lpstr>Vorteile Nutzwertanalyse</vt:lpstr>
      <vt:lpstr>Nachteile Nutzwertanalyse</vt:lpstr>
      <vt:lpstr>Risikobewertung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FI-A 22 - Zabel, Niklas</cp:lastModifiedBy>
  <cp:revision>719</cp:revision>
  <dcterms:created xsi:type="dcterms:W3CDTF">2022-10-31T17:24:45Z</dcterms:created>
  <dcterms:modified xsi:type="dcterms:W3CDTF">2022-11-13T20:17:26Z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a60d57e-af5b-4752-ac57-3e4f28ca11dc_Enabled">
    <vt:lpwstr>true</vt:lpwstr>
  </property>
  <property fmtid="{D5CDD505-2E9C-101B-9397-08002B2CF9AE}" pid="3" name="MSIP_Label_ea60d57e-af5b-4752-ac57-3e4f28ca11dc_SetDate">
    <vt:lpwstr>2022-11-01T13:47:26Z</vt:lpwstr>
  </property>
  <property fmtid="{D5CDD505-2E9C-101B-9397-08002B2CF9AE}" pid="4" name="MSIP_Label_ea60d57e-af5b-4752-ac57-3e4f28ca11dc_Method">
    <vt:lpwstr>Standard</vt:lpwstr>
  </property>
  <property fmtid="{D5CDD505-2E9C-101B-9397-08002B2CF9AE}" pid="5" name="MSIP_Label_ea60d57e-af5b-4752-ac57-3e4f28ca11dc_Name">
    <vt:lpwstr>ea60d57e-af5b-4752-ac57-3e4f28ca11dc</vt:lpwstr>
  </property>
  <property fmtid="{D5CDD505-2E9C-101B-9397-08002B2CF9AE}" pid="6" name="MSIP_Label_ea60d57e-af5b-4752-ac57-3e4f28ca11dc_SiteId">
    <vt:lpwstr>36da45f1-dd2c-4d1f-af13-5abe46b99921</vt:lpwstr>
  </property>
  <property fmtid="{D5CDD505-2E9C-101B-9397-08002B2CF9AE}" pid="7" name="MSIP_Label_ea60d57e-af5b-4752-ac57-3e4f28ca11dc_ActionId">
    <vt:lpwstr>43524d93-3b30-40a2-a8dd-b2aa645c78d3</vt:lpwstr>
  </property>
  <property fmtid="{D5CDD505-2E9C-101B-9397-08002B2CF9AE}" pid="8" name="MSIP_Label_ea60d57e-af5b-4752-ac57-3e4f28ca11dc_ContentBits">
    <vt:lpwstr>0</vt:lpwstr>
  </property>
</Properties>
</file>

<file path=docProps/thumbnail.jpeg>
</file>